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61" r:id="rId4"/>
    <p:sldId id="260" r:id="rId5"/>
    <p:sldId id="259" r:id="rId6"/>
    <p:sldId id="258" r:id="rId7"/>
    <p:sldId id="263" r:id="rId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0099"/>
    <a:srgbClr val="FF33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-53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ndra Štambuk" userId="57dc3b68-088a-45de-9236-fd178a7068ed" providerId="ADAL" clId="{CA98B754-F63E-4F74-8FF9-4B1835E6981D}"/>
    <pc:docChg chg="undo custSel addSld modSld sldOrd">
      <pc:chgData name="Sandra Štambuk" userId="57dc3b68-088a-45de-9236-fd178a7068ed" providerId="ADAL" clId="{CA98B754-F63E-4F74-8FF9-4B1835E6981D}" dt="2021-09-27T16:51:37.181" v="1978"/>
      <pc:docMkLst>
        <pc:docMk/>
      </pc:docMkLst>
      <pc:sldChg chg="modSp">
        <pc:chgData name="Sandra Štambuk" userId="57dc3b68-088a-45de-9236-fd178a7068ed" providerId="ADAL" clId="{CA98B754-F63E-4F74-8FF9-4B1835E6981D}" dt="2021-09-27T16:48:42.247" v="1966" actId="20577"/>
        <pc:sldMkLst>
          <pc:docMk/>
          <pc:sldMk cId="389177132" sldId="257"/>
        </pc:sldMkLst>
        <pc:spChg chg="mod">
          <ac:chgData name="Sandra Štambuk" userId="57dc3b68-088a-45de-9236-fd178a7068ed" providerId="ADAL" clId="{CA98B754-F63E-4F74-8FF9-4B1835E6981D}" dt="2021-09-27T16:48:42.247" v="1966" actId="20577"/>
          <ac:spMkLst>
            <pc:docMk/>
            <pc:sldMk cId="389177132" sldId="257"/>
            <ac:spMk id="6" creationId="{261FED4E-371C-4D55-9C6C-075041A5A061}"/>
          </ac:spMkLst>
        </pc:spChg>
      </pc:sldChg>
      <pc:sldChg chg="addSp delSp modSp modAnim">
        <pc:chgData name="Sandra Štambuk" userId="57dc3b68-088a-45de-9236-fd178a7068ed" providerId="ADAL" clId="{CA98B754-F63E-4F74-8FF9-4B1835E6981D}" dt="2021-09-27T16:50:21.897" v="1970"/>
        <pc:sldMkLst>
          <pc:docMk/>
          <pc:sldMk cId="2718919058" sldId="258"/>
        </pc:sldMkLst>
        <pc:spChg chg="add mod">
          <ac:chgData name="Sandra Štambuk" userId="57dc3b68-088a-45de-9236-fd178a7068ed" providerId="ADAL" clId="{CA98B754-F63E-4F74-8FF9-4B1835E6981D}" dt="2021-09-27T16:15:41.845" v="1232" actId="255"/>
          <ac:spMkLst>
            <pc:docMk/>
            <pc:sldMk cId="2718919058" sldId="258"/>
            <ac:spMk id="6" creationId="{54995271-6475-47F0-B5EC-C5057865EAFA}"/>
          </ac:spMkLst>
        </pc:spChg>
        <pc:spChg chg="add mod">
          <ac:chgData name="Sandra Štambuk" userId="57dc3b68-088a-45de-9236-fd178a7068ed" providerId="ADAL" clId="{CA98B754-F63E-4F74-8FF9-4B1835E6981D}" dt="2021-09-27T16:15:46.592" v="1234" actId="1076"/>
          <ac:spMkLst>
            <pc:docMk/>
            <pc:sldMk cId="2718919058" sldId="258"/>
            <ac:spMk id="8" creationId="{0D8C6F0D-4D40-4DFC-BE6C-E9258490FFAF}"/>
          </ac:spMkLst>
        </pc:spChg>
        <pc:spChg chg="add mod">
          <ac:chgData name="Sandra Štambuk" userId="57dc3b68-088a-45de-9236-fd178a7068ed" providerId="ADAL" clId="{CA98B754-F63E-4F74-8FF9-4B1835E6981D}" dt="2021-09-27T16:18:24.678" v="1421" actId="14100"/>
          <ac:spMkLst>
            <pc:docMk/>
            <pc:sldMk cId="2718919058" sldId="258"/>
            <ac:spMk id="12" creationId="{2DDAD5C6-5D03-419A-BDF4-9CEE009CF7C0}"/>
          </ac:spMkLst>
        </pc:spChg>
        <pc:spChg chg="add mod">
          <ac:chgData name="Sandra Štambuk" userId="57dc3b68-088a-45de-9236-fd178a7068ed" providerId="ADAL" clId="{CA98B754-F63E-4F74-8FF9-4B1835E6981D}" dt="2021-09-27T16:20:18.625" v="1462" actId="1076"/>
          <ac:spMkLst>
            <pc:docMk/>
            <pc:sldMk cId="2718919058" sldId="258"/>
            <ac:spMk id="14" creationId="{91E36D68-F824-4E8D-93DF-E423892845F2}"/>
          </ac:spMkLst>
        </pc:spChg>
        <pc:spChg chg="add mod">
          <ac:chgData name="Sandra Štambuk" userId="57dc3b68-088a-45de-9236-fd178a7068ed" providerId="ADAL" clId="{CA98B754-F63E-4F74-8FF9-4B1835E6981D}" dt="2021-09-27T16:20:34.147" v="1469" actId="20577"/>
          <ac:spMkLst>
            <pc:docMk/>
            <pc:sldMk cId="2718919058" sldId="258"/>
            <ac:spMk id="15" creationId="{C7D6F7F9-7881-4F05-B432-22CAC7E1C536}"/>
          </ac:spMkLst>
        </pc:spChg>
        <pc:picChg chg="add mod">
          <ac:chgData name="Sandra Štambuk" userId="57dc3b68-088a-45de-9236-fd178a7068ed" providerId="ADAL" clId="{CA98B754-F63E-4F74-8FF9-4B1835E6981D}" dt="2021-09-27T16:12:56.859" v="1112" actId="1076"/>
          <ac:picMkLst>
            <pc:docMk/>
            <pc:sldMk cId="2718919058" sldId="258"/>
            <ac:picMk id="5" creationId="{C577EC78-F16E-4B8E-854D-F62782D8EA78}"/>
          </ac:picMkLst>
        </pc:picChg>
        <pc:picChg chg="add mod modCrop">
          <ac:chgData name="Sandra Štambuk" userId="57dc3b68-088a-45de-9236-fd178a7068ed" providerId="ADAL" clId="{CA98B754-F63E-4F74-8FF9-4B1835E6981D}" dt="2021-09-27T16:15:43.717" v="1233" actId="1076"/>
          <ac:picMkLst>
            <pc:docMk/>
            <pc:sldMk cId="2718919058" sldId="258"/>
            <ac:picMk id="7" creationId="{F76ACE56-9921-43A4-9F1D-4654A0E03B1A}"/>
          </ac:picMkLst>
        </pc:picChg>
        <pc:picChg chg="add mod">
          <ac:chgData name="Sandra Štambuk" userId="57dc3b68-088a-45de-9236-fd178a7068ed" providerId="ADAL" clId="{CA98B754-F63E-4F74-8FF9-4B1835E6981D}" dt="2021-09-27T16:15:49.729" v="1235" actId="1076"/>
          <ac:picMkLst>
            <pc:docMk/>
            <pc:sldMk cId="2718919058" sldId="258"/>
            <ac:picMk id="9" creationId="{6C43AC2C-7443-484C-890A-EFB84B98EDB7}"/>
          </ac:picMkLst>
        </pc:picChg>
        <pc:picChg chg="add del mod">
          <ac:chgData name="Sandra Štambuk" userId="57dc3b68-088a-45de-9236-fd178a7068ed" providerId="ADAL" clId="{CA98B754-F63E-4F74-8FF9-4B1835E6981D}" dt="2021-09-27T16:15:53.069" v="1236" actId="478"/>
          <ac:picMkLst>
            <pc:docMk/>
            <pc:sldMk cId="2718919058" sldId="258"/>
            <ac:picMk id="10" creationId="{009987F6-E5D4-4218-90D5-E60BEACB0C81}"/>
          </ac:picMkLst>
        </pc:picChg>
        <pc:picChg chg="add mod">
          <ac:chgData name="Sandra Štambuk" userId="57dc3b68-088a-45de-9236-fd178a7068ed" providerId="ADAL" clId="{CA98B754-F63E-4F74-8FF9-4B1835E6981D}" dt="2021-09-27T16:16:13.872" v="1243" actId="208"/>
          <ac:picMkLst>
            <pc:docMk/>
            <pc:sldMk cId="2718919058" sldId="258"/>
            <ac:picMk id="11" creationId="{4083780C-EA16-415D-A569-D28012020AD0}"/>
          </ac:picMkLst>
        </pc:picChg>
        <pc:picChg chg="add mod">
          <ac:chgData name="Sandra Štambuk" userId="57dc3b68-088a-45de-9236-fd178a7068ed" providerId="ADAL" clId="{CA98B754-F63E-4F74-8FF9-4B1835E6981D}" dt="2021-09-27T16:20:28.132" v="1465" actId="1076"/>
          <ac:picMkLst>
            <pc:docMk/>
            <pc:sldMk cId="2718919058" sldId="258"/>
            <ac:picMk id="13" creationId="{0DCC4755-A976-4CA9-9086-9E1F1D593FBE}"/>
          </ac:picMkLst>
        </pc:picChg>
      </pc:sldChg>
      <pc:sldChg chg="addSp delSp modSp modAnim">
        <pc:chgData name="Sandra Štambuk" userId="57dc3b68-088a-45de-9236-fd178a7068ed" providerId="ADAL" clId="{CA98B754-F63E-4F74-8FF9-4B1835E6981D}" dt="2021-09-27T16:09:40.934" v="983"/>
        <pc:sldMkLst>
          <pc:docMk/>
          <pc:sldMk cId="2117066812" sldId="259"/>
        </pc:sldMkLst>
        <pc:spChg chg="add mod">
          <ac:chgData name="Sandra Štambuk" userId="57dc3b68-088a-45de-9236-fd178a7068ed" providerId="ADAL" clId="{CA98B754-F63E-4F74-8FF9-4B1835E6981D}" dt="2021-09-27T16:02:06.830" v="774" actId="20577"/>
          <ac:spMkLst>
            <pc:docMk/>
            <pc:sldMk cId="2117066812" sldId="259"/>
            <ac:spMk id="6" creationId="{E2984FF2-5558-4F82-8E43-A98C07786D15}"/>
          </ac:spMkLst>
        </pc:spChg>
        <pc:spChg chg="add mod">
          <ac:chgData name="Sandra Štambuk" userId="57dc3b68-088a-45de-9236-fd178a7068ed" providerId="ADAL" clId="{CA98B754-F63E-4F74-8FF9-4B1835E6981D}" dt="2021-09-27T16:03:45.652" v="788" actId="20577"/>
          <ac:spMkLst>
            <pc:docMk/>
            <pc:sldMk cId="2117066812" sldId="259"/>
            <ac:spMk id="7" creationId="{1757FB92-CC68-4ADB-85DE-9E6BA4B0BE32}"/>
          </ac:spMkLst>
        </pc:spChg>
        <pc:spChg chg="add mod">
          <ac:chgData name="Sandra Štambuk" userId="57dc3b68-088a-45de-9236-fd178a7068ed" providerId="ADAL" clId="{CA98B754-F63E-4F74-8FF9-4B1835E6981D}" dt="2021-09-27T16:04:15.606" v="804" actId="20577"/>
          <ac:spMkLst>
            <pc:docMk/>
            <pc:sldMk cId="2117066812" sldId="259"/>
            <ac:spMk id="8" creationId="{5D2233C7-7C12-4D7A-81AF-C4ADE1E1A373}"/>
          </ac:spMkLst>
        </pc:spChg>
        <pc:spChg chg="add mod">
          <ac:chgData name="Sandra Štambuk" userId="57dc3b68-088a-45de-9236-fd178a7068ed" providerId="ADAL" clId="{CA98B754-F63E-4F74-8FF9-4B1835E6981D}" dt="2021-09-27T16:04:46.624" v="815" actId="20577"/>
          <ac:spMkLst>
            <pc:docMk/>
            <pc:sldMk cId="2117066812" sldId="259"/>
            <ac:spMk id="9" creationId="{ED6EF14D-B7EE-42B1-8AFE-77856DD6A4CC}"/>
          </ac:spMkLst>
        </pc:spChg>
        <pc:spChg chg="add mod">
          <ac:chgData name="Sandra Štambuk" userId="57dc3b68-088a-45de-9236-fd178a7068ed" providerId="ADAL" clId="{CA98B754-F63E-4F74-8FF9-4B1835E6981D}" dt="2021-09-27T16:04:58.711" v="823" actId="20577"/>
          <ac:spMkLst>
            <pc:docMk/>
            <pc:sldMk cId="2117066812" sldId="259"/>
            <ac:spMk id="10" creationId="{DA1B49DB-B429-46AD-920B-641F247E8E09}"/>
          </ac:spMkLst>
        </pc:spChg>
        <pc:spChg chg="add mod">
          <ac:chgData name="Sandra Štambuk" userId="57dc3b68-088a-45de-9236-fd178a7068ed" providerId="ADAL" clId="{CA98B754-F63E-4F74-8FF9-4B1835E6981D}" dt="2021-09-27T16:05:11.560" v="829" actId="20577"/>
          <ac:spMkLst>
            <pc:docMk/>
            <pc:sldMk cId="2117066812" sldId="259"/>
            <ac:spMk id="11" creationId="{79FEE7D5-FE1A-4BD7-B464-4FE31EFEE0BD}"/>
          </ac:spMkLst>
        </pc:spChg>
        <pc:spChg chg="add mod">
          <ac:chgData name="Sandra Štambuk" userId="57dc3b68-088a-45de-9236-fd178a7068ed" providerId="ADAL" clId="{CA98B754-F63E-4F74-8FF9-4B1835E6981D}" dt="2021-09-27T16:05:27.524" v="840" actId="20577"/>
          <ac:spMkLst>
            <pc:docMk/>
            <pc:sldMk cId="2117066812" sldId="259"/>
            <ac:spMk id="12" creationId="{AC1F4E16-AC13-4DA6-B129-44F8A9189398}"/>
          </ac:spMkLst>
        </pc:spChg>
        <pc:spChg chg="add mod">
          <ac:chgData name="Sandra Štambuk" userId="57dc3b68-088a-45de-9236-fd178a7068ed" providerId="ADAL" clId="{CA98B754-F63E-4F74-8FF9-4B1835E6981D}" dt="2021-09-27T16:05:39.213" v="848" actId="20577"/>
          <ac:spMkLst>
            <pc:docMk/>
            <pc:sldMk cId="2117066812" sldId="259"/>
            <ac:spMk id="13" creationId="{02436744-1AC9-41F3-BF4A-AB138ABA68EC}"/>
          </ac:spMkLst>
        </pc:spChg>
        <pc:spChg chg="add mod">
          <ac:chgData name="Sandra Štambuk" userId="57dc3b68-088a-45de-9236-fd178a7068ed" providerId="ADAL" clId="{CA98B754-F63E-4F74-8FF9-4B1835E6981D}" dt="2021-09-27T16:06:20.425" v="852"/>
          <ac:spMkLst>
            <pc:docMk/>
            <pc:sldMk cId="2117066812" sldId="259"/>
            <ac:spMk id="14" creationId="{989C5553-5462-48B4-B694-3376C5565E13}"/>
          </ac:spMkLst>
        </pc:spChg>
        <pc:spChg chg="add del mod">
          <ac:chgData name="Sandra Štambuk" userId="57dc3b68-088a-45de-9236-fd178a7068ed" providerId="ADAL" clId="{CA98B754-F63E-4F74-8FF9-4B1835E6981D}" dt="2021-09-27T16:07:17.042" v="864"/>
          <ac:spMkLst>
            <pc:docMk/>
            <pc:sldMk cId="2117066812" sldId="259"/>
            <ac:spMk id="15" creationId="{BC743B3B-C48D-4EFA-8067-26322BD50539}"/>
          </ac:spMkLst>
        </pc:spChg>
        <pc:spChg chg="add mod">
          <ac:chgData name="Sandra Štambuk" userId="57dc3b68-088a-45de-9236-fd178a7068ed" providerId="ADAL" clId="{CA98B754-F63E-4F74-8FF9-4B1835E6981D}" dt="2021-09-27T16:08:10.244" v="914" actId="1076"/>
          <ac:spMkLst>
            <pc:docMk/>
            <pc:sldMk cId="2117066812" sldId="259"/>
            <ac:spMk id="16" creationId="{CC47397F-9862-4415-8366-6E7A199CAF1A}"/>
          </ac:spMkLst>
        </pc:spChg>
        <pc:spChg chg="add mod">
          <ac:chgData name="Sandra Štambuk" userId="57dc3b68-088a-45de-9236-fd178a7068ed" providerId="ADAL" clId="{CA98B754-F63E-4F74-8FF9-4B1835E6981D}" dt="2021-09-27T16:08:04.695" v="912" actId="1076"/>
          <ac:spMkLst>
            <pc:docMk/>
            <pc:sldMk cId="2117066812" sldId="259"/>
            <ac:spMk id="17" creationId="{33CA3678-6D27-4F02-BCE6-2F1178DA37E9}"/>
          </ac:spMkLst>
        </pc:spChg>
        <pc:spChg chg="add del mod">
          <ac:chgData name="Sandra Štambuk" userId="57dc3b68-088a-45de-9236-fd178a7068ed" providerId="ADAL" clId="{CA98B754-F63E-4F74-8FF9-4B1835E6981D}" dt="2021-09-27T16:09:40.934" v="983"/>
          <ac:spMkLst>
            <pc:docMk/>
            <pc:sldMk cId="2117066812" sldId="259"/>
            <ac:spMk id="18" creationId="{B1DC00BF-AA73-41A1-B289-B92B9F9322CB}"/>
          </ac:spMkLst>
        </pc:spChg>
        <pc:spChg chg="add mod">
          <ac:chgData name="Sandra Štambuk" userId="57dc3b68-088a-45de-9236-fd178a7068ed" providerId="ADAL" clId="{CA98B754-F63E-4F74-8FF9-4B1835E6981D}" dt="2021-09-27T16:09:06.285" v="981" actId="113"/>
          <ac:spMkLst>
            <pc:docMk/>
            <pc:sldMk cId="2117066812" sldId="259"/>
            <ac:spMk id="19" creationId="{3AA69721-CFC5-4130-8CE1-84C16AAEA678}"/>
          </ac:spMkLst>
        </pc:spChg>
        <pc:picChg chg="mod">
          <ac:chgData name="Sandra Štambuk" userId="57dc3b68-088a-45de-9236-fd178a7068ed" providerId="ADAL" clId="{CA98B754-F63E-4F74-8FF9-4B1835E6981D}" dt="2021-09-27T16:07:33.011" v="866" actId="1076"/>
          <ac:picMkLst>
            <pc:docMk/>
            <pc:sldMk cId="2117066812" sldId="259"/>
            <ac:picMk id="4" creationId="{2A99BAF7-6421-4B47-B842-46A77C80DB07}"/>
          </ac:picMkLst>
        </pc:picChg>
        <pc:picChg chg="add mod">
          <ac:chgData name="Sandra Štambuk" userId="57dc3b68-088a-45de-9236-fd178a7068ed" providerId="ADAL" clId="{CA98B754-F63E-4F74-8FF9-4B1835E6981D}" dt="2021-09-27T16:01:50.171" v="760" actId="1076"/>
          <ac:picMkLst>
            <pc:docMk/>
            <pc:sldMk cId="2117066812" sldId="259"/>
            <ac:picMk id="5" creationId="{93BDE834-D9C2-4F2A-B2E0-FF1DB8C0C15E}"/>
          </ac:picMkLst>
        </pc:picChg>
      </pc:sldChg>
      <pc:sldChg chg="addSp delSp modSp delAnim modAnim">
        <pc:chgData name="Sandra Štambuk" userId="57dc3b68-088a-45de-9236-fd178a7068ed" providerId="ADAL" clId="{CA98B754-F63E-4F74-8FF9-4B1835E6981D}" dt="2021-09-27T16:01:22.250" v="753"/>
        <pc:sldMkLst>
          <pc:docMk/>
          <pc:sldMk cId="2496820630" sldId="260"/>
        </pc:sldMkLst>
        <pc:spChg chg="add mod">
          <ac:chgData name="Sandra Štambuk" userId="57dc3b68-088a-45de-9236-fd178a7068ed" providerId="ADAL" clId="{CA98B754-F63E-4F74-8FF9-4B1835E6981D}" dt="2021-09-27T16:01:12.293" v="749" actId="1076"/>
          <ac:spMkLst>
            <pc:docMk/>
            <pc:sldMk cId="2496820630" sldId="260"/>
            <ac:spMk id="5" creationId="{83A27785-FE31-44D6-8A43-E7CE8F9DE785}"/>
          </ac:spMkLst>
        </pc:spChg>
        <pc:spChg chg="add del mod">
          <ac:chgData name="Sandra Štambuk" userId="57dc3b68-088a-45de-9236-fd178a7068ed" providerId="ADAL" clId="{CA98B754-F63E-4F74-8FF9-4B1835E6981D}" dt="2021-09-27T15:55:59.930" v="616" actId="478"/>
          <ac:spMkLst>
            <pc:docMk/>
            <pc:sldMk cId="2496820630" sldId="260"/>
            <ac:spMk id="7" creationId="{91B92E69-2502-4CF3-A32F-3131B2D40F36}"/>
          </ac:spMkLst>
        </pc:spChg>
        <pc:spChg chg="add mod">
          <ac:chgData name="Sandra Štambuk" userId="57dc3b68-088a-45de-9236-fd178a7068ed" providerId="ADAL" clId="{CA98B754-F63E-4F74-8FF9-4B1835E6981D}" dt="2021-09-27T16:01:15.901" v="750" actId="1076"/>
          <ac:spMkLst>
            <pc:docMk/>
            <pc:sldMk cId="2496820630" sldId="260"/>
            <ac:spMk id="8" creationId="{117E3249-AD97-44AA-9B6C-51824CE62CD4}"/>
          </ac:spMkLst>
        </pc:spChg>
        <pc:spChg chg="add mod">
          <ac:chgData name="Sandra Štambuk" userId="57dc3b68-088a-45de-9236-fd178a7068ed" providerId="ADAL" clId="{CA98B754-F63E-4F74-8FF9-4B1835E6981D}" dt="2021-09-27T15:57:43.420" v="672" actId="255"/>
          <ac:spMkLst>
            <pc:docMk/>
            <pc:sldMk cId="2496820630" sldId="260"/>
            <ac:spMk id="9" creationId="{FF8F9517-3240-4D01-929A-909D14EDC9BA}"/>
          </ac:spMkLst>
        </pc:spChg>
        <pc:spChg chg="add mod">
          <ac:chgData name="Sandra Štambuk" userId="57dc3b68-088a-45de-9236-fd178a7068ed" providerId="ADAL" clId="{CA98B754-F63E-4F74-8FF9-4B1835E6981D}" dt="2021-09-27T15:58:13.141" v="681" actId="20577"/>
          <ac:spMkLst>
            <pc:docMk/>
            <pc:sldMk cId="2496820630" sldId="260"/>
            <ac:spMk id="10" creationId="{1D911F14-1232-4CB2-94AB-196912FAEC05}"/>
          </ac:spMkLst>
        </pc:spChg>
        <pc:spChg chg="add mod">
          <ac:chgData name="Sandra Štambuk" userId="57dc3b68-088a-45de-9236-fd178a7068ed" providerId="ADAL" clId="{CA98B754-F63E-4F74-8FF9-4B1835E6981D}" dt="2021-09-27T15:58:28.663" v="690" actId="1076"/>
          <ac:spMkLst>
            <pc:docMk/>
            <pc:sldMk cId="2496820630" sldId="260"/>
            <ac:spMk id="11" creationId="{A2CFD580-5932-4E33-958C-8C3BB6AB882C}"/>
          </ac:spMkLst>
        </pc:spChg>
        <pc:spChg chg="add mod">
          <ac:chgData name="Sandra Štambuk" userId="57dc3b68-088a-45de-9236-fd178a7068ed" providerId="ADAL" clId="{CA98B754-F63E-4F74-8FF9-4B1835E6981D}" dt="2021-09-27T15:58:43.042" v="702" actId="20577"/>
          <ac:spMkLst>
            <pc:docMk/>
            <pc:sldMk cId="2496820630" sldId="260"/>
            <ac:spMk id="12" creationId="{6FB02A42-A6EB-4A55-9F97-E0AF9588530D}"/>
          </ac:spMkLst>
        </pc:spChg>
        <pc:spChg chg="add mod">
          <ac:chgData name="Sandra Štambuk" userId="57dc3b68-088a-45de-9236-fd178a7068ed" providerId="ADAL" clId="{CA98B754-F63E-4F74-8FF9-4B1835E6981D}" dt="2021-09-27T15:58:56.309" v="709" actId="20577"/>
          <ac:spMkLst>
            <pc:docMk/>
            <pc:sldMk cId="2496820630" sldId="260"/>
            <ac:spMk id="13" creationId="{228B20ED-F07E-4475-907F-164805F139DB}"/>
          </ac:spMkLst>
        </pc:spChg>
        <pc:spChg chg="add mod">
          <ac:chgData name="Sandra Štambuk" userId="57dc3b68-088a-45de-9236-fd178a7068ed" providerId="ADAL" clId="{CA98B754-F63E-4F74-8FF9-4B1835E6981D}" dt="2021-09-27T15:59:07.298" v="717" actId="20577"/>
          <ac:spMkLst>
            <pc:docMk/>
            <pc:sldMk cId="2496820630" sldId="260"/>
            <ac:spMk id="14" creationId="{EF9A0715-AEC1-424E-BE3D-3A7C6EB947AE}"/>
          </ac:spMkLst>
        </pc:spChg>
        <pc:spChg chg="add mod">
          <ac:chgData name="Sandra Štambuk" userId="57dc3b68-088a-45de-9236-fd178a7068ed" providerId="ADAL" clId="{CA98B754-F63E-4F74-8FF9-4B1835E6981D}" dt="2021-09-27T15:59:18.822" v="723" actId="20577"/>
          <ac:spMkLst>
            <pc:docMk/>
            <pc:sldMk cId="2496820630" sldId="260"/>
            <ac:spMk id="15" creationId="{FC4FEFA3-6726-4576-A295-561349DFEC76}"/>
          </ac:spMkLst>
        </pc:spChg>
        <pc:spChg chg="add mod">
          <ac:chgData name="Sandra Štambuk" userId="57dc3b68-088a-45de-9236-fd178a7068ed" providerId="ADAL" clId="{CA98B754-F63E-4F74-8FF9-4B1835E6981D}" dt="2021-09-27T15:59:30.029" v="731" actId="20577"/>
          <ac:spMkLst>
            <pc:docMk/>
            <pc:sldMk cId="2496820630" sldId="260"/>
            <ac:spMk id="16" creationId="{9786847A-05B3-4910-A1C5-742273FA3646}"/>
          </ac:spMkLst>
        </pc:spChg>
        <pc:spChg chg="add mod">
          <ac:chgData name="Sandra Štambuk" userId="57dc3b68-088a-45de-9236-fd178a7068ed" providerId="ADAL" clId="{CA98B754-F63E-4F74-8FF9-4B1835E6981D}" dt="2021-09-27T15:59:44.176" v="736" actId="20577"/>
          <ac:spMkLst>
            <pc:docMk/>
            <pc:sldMk cId="2496820630" sldId="260"/>
            <ac:spMk id="17" creationId="{C415E8F5-0AC8-45BF-9B75-AEB2A20D3DEC}"/>
          </ac:spMkLst>
        </pc:spChg>
        <pc:spChg chg="add mod">
          <ac:chgData name="Sandra Štambuk" userId="57dc3b68-088a-45de-9236-fd178a7068ed" providerId="ADAL" clId="{CA98B754-F63E-4F74-8FF9-4B1835E6981D}" dt="2021-09-27T15:59:56.933" v="742" actId="20577"/>
          <ac:spMkLst>
            <pc:docMk/>
            <pc:sldMk cId="2496820630" sldId="260"/>
            <ac:spMk id="18" creationId="{2023D592-F5B0-414A-8AD1-1DBEBCAAD365}"/>
          </ac:spMkLst>
        </pc:spChg>
        <pc:picChg chg="add mod">
          <ac:chgData name="Sandra Štambuk" userId="57dc3b68-088a-45de-9236-fd178a7068ed" providerId="ADAL" clId="{CA98B754-F63E-4F74-8FF9-4B1835E6981D}" dt="2021-09-27T15:58:07.297" v="676" actId="1076"/>
          <ac:picMkLst>
            <pc:docMk/>
            <pc:sldMk cId="2496820630" sldId="260"/>
            <ac:picMk id="6" creationId="{0540CFC3-BC7C-4B4C-90E1-E05ACC262691}"/>
          </ac:picMkLst>
        </pc:picChg>
        <pc:picChg chg="add mod">
          <ac:chgData name="Sandra Štambuk" userId="57dc3b68-088a-45de-9236-fd178a7068ed" providerId="ADAL" clId="{CA98B754-F63E-4F74-8FF9-4B1835E6981D}" dt="2021-09-27T16:01:22.250" v="753"/>
          <ac:picMkLst>
            <pc:docMk/>
            <pc:sldMk cId="2496820630" sldId="260"/>
            <ac:picMk id="19" creationId="{FAA76E3A-0C22-4F32-956B-2EF08E119A50}"/>
          </ac:picMkLst>
        </pc:picChg>
      </pc:sldChg>
      <pc:sldChg chg="addSp modSp modAnim">
        <pc:chgData name="Sandra Štambuk" userId="57dc3b68-088a-45de-9236-fd178a7068ed" providerId="ADAL" clId="{CA98B754-F63E-4F74-8FF9-4B1835E6981D}" dt="2021-09-27T16:51:37.181" v="1978"/>
        <pc:sldMkLst>
          <pc:docMk/>
          <pc:sldMk cId="1653031507" sldId="261"/>
        </pc:sldMkLst>
        <pc:spChg chg="add mod">
          <ac:chgData name="Sandra Štambuk" userId="57dc3b68-088a-45de-9236-fd178a7068ed" providerId="ADAL" clId="{CA98B754-F63E-4F74-8FF9-4B1835E6981D}" dt="2021-09-27T15:50:46.837" v="451" actId="1076"/>
          <ac:spMkLst>
            <pc:docMk/>
            <pc:sldMk cId="1653031507" sldId="261"/>
            <ac:spMk id="7" creationId="{9DFC17BB-81EF-4B38-9063-A932D6114E57}"/>
          </ac:spMkLst>
        </pc:spChg>
        <pc:spChg chg="add mod">
          <ac:chgData name="Sandra Štambuk" userId="57dc3b68-088a-45de-9236-fd178a7068ed" providerId="ADAL" clId="{CA98B754-F63E-4F74-8FF9-4B1835E6981D}" dt="2021-09-27T15:49:34.637" v="329" actId="14100"/>
          <ac:spMkLst>
            <pc:docMk/>
            <pc:sldMk cId="1653031507" sldId="261"/>
            <ac:spMk id="8" creationId="{3DAABB1C-BF65-4473-9FBD-2E6A2ADED9C4}"/>
          </ac:spMkLst>
        </pc:spChg>
        <pc:spChg chg="add mod">
          <ac:chgData name="Sandra Štambuk" userId="57dc3b68-088a-45de-9236-fd178a7068ed" providerId="ADAL" clId="{CA98B754-F63E-4F74-8FF9-4B1835E6981D}" dt="2021-09-27T15:53:18.177" v="547" actId="1076"/>
          <ac:spMkLst>
            <pc:docMk/>
            <pc:sldMk cId="1653031507" sldId="261"/>
            <ac:spMk id="9" creationId="{7BF0A31D-84CD-4DD2-9E05-B287ED523C6D}"/>
          </ac:spMkLst>
        </pc:spChg>
        <pc:picChg chg="add mod">
          <ac:chgData name="Sandra Štambuk" userId="57dc3b68-088a-45de-9236-fd178a7068ed" providerId="ADAL" clId="{CA98B754-F63E-4F74-8FF9-4B1835E6981D}" dt="2021-09-27T15:49:04.281" v="251" actId="1076"/>
          <ac:picMkLst>
            <pc:docMk/>
            <pc:sldMk cId="1653031507" sldId="261"/>
            <ac:picMk id="5" creationId="{39A5DE72-6DB8-4A7B-A2CF-F4C43F051C5B}"/>
          </ac:picMkLst>
        </pc:picChg>
        <pc:picChg chg="add mod modCrop">
          <ac:chgData name="Sandra Štambuk" userId="57dc3b68-088a-45de-9236-fd178a7068ed" providerId="ADAL" clId="{CA98B754-F63E-4F74-8FF9-4B1835E6981D}" dt="2021-09-27T15:50:53.937" v="453" actId="14100"/>
          <ac:picMkLst>
            <pc:docMk/>
            <pc:sldMk cId="1653031507" sldId="261"/>
            <ac:picMk id="6" creationId="{F3959212-A963-4DEE-867C-7AAD6232CC65}"/>
          </ac:picMkLst>
        </pc:picChg>
        <pc:picChg chg="add mod">
          <ac:chgData name="Sandra Štambuk" userId="57dc3b68-088a-45de-9236-fd178a7068ed" providerId="ADAL" clId="{CA98B754-F63E-4F74-8FF9-4B1835E6981D}" dt="2021-09-27T15:52:58.049" v="546" actId="208"/>
          <ac:picMkLst>
            <pc:docMk/>
            <pc:sldMk cId="1653031507" sldId="261"/>
            <ac:picMk id="10" creationId="{91AC8A7E-EE69-4E77-9048-0B6923B07EDF}"/>
          </ac:picMkLst>
        </pc:picChg>
        <pc:picChg chg="add mod">
          <ac:chgData name="Sandra Štambuk" userId="57dc3b68-088a-45de-9236-fd178a7068ed" providerId="ADAL" clId="{CA98B754-F63E-4F74-8FF9-4B1835E6981D}" dt="2021-09-27T16:51:33.244" v="1977" actId="208"/>
          <ac:picMkLst>
            <pc:docMk/>
            <pc:sldMk cId="1653031507" sldId="261"/>
            <ac:picMk id="11" creationId="{75072E00-993E-41B3-A88F-5A84EEE38130}"/>
          </ac:picMkLst>
        </pc:picChg>
      </pc:sldChg>
      <pc:sldChg chg="addSp delSp modSp modAnim">
        <pc:chgData name="Sandra Štambuk" userId="57dc3b68-088a-45de-9236-fd178a7068ed" providerId="ADAL" clId="{CA98B754-F63E-4F74-8FF9-4B1835E6981D}" dt="2021-09-27T15:46:12.144" v="228" actId="113"/>
        <pc:sldMkLst>
          <pc:docMk/>
          <pc:sldMk cId="1681727601" sldId="262"/>
        </pc:sldMkLst>
        <pc:spChg chg="add del mod">
          <ac:chgData name="Sandra Štambuk" userId="57dc3b68-088a-45de-9236-fd178a7068ed" providerId="ADAL" clId="{CA98B754-F63E-4F74-8FF9-4B1835E6981D}" dt="2021-09-27T15:39:58.377" v="6" actId="478"/>
          <ac:spMkLst>
            <pc:docMk/>
            <pc:sldMk cId="1681727601" sldId="262"/>
            <ac:spMk id="5" creationId="{03DA2F6B-543A-4403-9A71-46DA95442220}"/>
          </ac:spMkLst>
        </pc:spChg>
        <pc:spChg chg="add mod">
          <ac:chgData name="Sandra Štambuk" userId="57dc3b68-088a-45de-9236-fd178a7068ed" providerId="ADAL" clId="{CA98B754-F63E-4F74-8FF9-4B1835E6981D}" dt="2021-09-27T15:45:23.280" v="152" actId="1076"/>
          <ac:spMkLst>
            <pc:docMk/>
            <pc:sldMk cId="1681727601" sldId="262"/>
            <ac:spMk id="6" creationId="{7EA02AA8-CF1E-48B8-A95A-197BD8A5922F}"/>
          </ac:spMkLst>
        </pc:spChg>
        <pc:spChg chg="add mod">
          <ac:chgData name="Sandra Štambuk" userId="57dc3b68-088a-45de-9236-fd178a7068ed" providerId="ADAL" clId="{CA98B754-F63E-4F74-8FF9-4B1835E6981D}" dt="2021-09-27T15:41:53.213" v="66" actId="14100"/>
          <ac:spMkLst>
            <pc:docMk/>
            <pc:sldMk cId="1681727601" sldId="262"/>
            <ac:spMk id="7" creationId="{D58D6D70-545F-48E7-851C-C6D3F44CF0B2}"/>
          </ac:spMkLst>
        </pc:spChg>
        <pc:spChg chg="add mod">
          <ac:chgData name="Sandra Štambuk" userId="57dc3b68-088a-45de-9236-fd178a7068ed" providerId="ADAL" clId="{CA98B754-F63E-4F74-8FF9-4B1835E6981D}" dt="2021-09-27T15:43:23.909" v="71" actId="1076"/>
          <ac:spMkLst>
            <pc:docMk/>
            <pc:sldMk cId="1681727601" sldId="262"/>
            <ac:spMk id="8" creationId="{A9ED3B74-8F9C-4291-8B42-7C06DC416D49}"/>
          </ac:spMkLst>
        </pc:spChg>
        <pc:spChg chg="add mod">
          <ac:chgData name="Sandra Štambuk" userId="57dc3b68-088a-45de-9236-fd178a7068ed" providerId="ADAL" clId="{CA98B754-F63E-4F74-8FF9-4B1835E6981D}" dt="2021-09-27T15:44:59.324" v="146" actId="1076"/>
          <ac:spMkLst>
            <pc:docMk/>
            <pc:sldMk cId="1681727601" sldId="262"/>
            <ac:spMk id="9" creationId="{62883979-8966-4896-9424-6F568C8B1D5D}"/>
          </ac:spMkLst>
        </pc:spChg>
        <pc:spChg chg="add mod">
          <ac:chgData name="Sandra Štambuk" userId="57dc3b68-088a-45de-9236-fd178a7068ed" providerId="ADAL" clId="{CA98B754-F63E-4F74-8FF9-4B1835E6981D}" dt="2021-09-27T15:45:09.693" v="151" actId="20577"/>
          <ac:spMkLst>
            <pc:docMk/>
            <pc:sldMk cId="1681727601" sldId="262"/>
            <ac:spMk id="10" creationId="{FDC84F49-539D-40D9-8072-AF5730ECFCE1}"/>
          </ac:spMkLst>
        </pc:spChg>
        <pc:spChg chg="add mod">
          <ac:chgData name="Sandra Štambuk" userId="57dc3b68-088a-45de-9236-fd178a7068ed" providerId="ADAL" clId="{CA98B754-F63E-4F74-8FF9-4B1835E6981D}" dt="2021-09-27T15:46:12.144" v="228" actId="113"/>
          <ac:spMkLst>
            <pc:docMk/>
            <pc:sldMk cId="1681727601" sldId="262"/>
            <ac:spMk id="11" creationId="{D1E6AF32-C304-46B0-A1C6-FB4B51B533CA}"/>
          </ac:spMkLst>
        </pc:spChg>
      </pc:sldChg>
      <pc:sldChg chg="addSp delSp modSp add ord delAnim modAnim">
        <pc:chgData name="Sandra Štambuk" userId="57dc3b68-088a-45de-9236-fd178a7068ed" providerId="ADAL" clId="{CA98B754-F63E-4F74-8FF9-4B1835E6981D}" dt="2021-09-27T16:43:46.583" v="1964"/>
        <pc:sldMkLst>
          <pc:docMk/>
          <pc:sldMk cId="3125440697" sldId="263"/>
        </pc:sldMkLst>
        <pc:spChg chg="del">
          <ac:chgData name="Sandra Štambuk" userId="57dc3b68-088a-45de-9236-fd178a7068ed" providerId="ADAL" clId="{CA98B754-F63E-4F74-8FF9-4B1835E6981D}" dt="2021-09-27T16:21:43.173" v="1478" actId="478"/>
          <ac:spMkLst>
            <pc:docMk/>
            <pc:sldMk cId="3125440697" sldId="263"/>
            <ac:spMk id="6" creationId="{261FED4E-371C-4D55-9C6C-075041A5A061}"/>
          </ac:spMkLst>
        </pc:spChg>
        <pc:spChg chg="add mod">
          <ac:chgData name="Sandra Štambuk" userId="57dc3b68-088a-45de-9236-fd178a7068ed" providerId="ADAL" clId="{CA98B754-F63E-4F74-8FF9-4B1835E6981D}" dt="2021-09-27T16:36:12.282" v="1619" actId="255"/>
          <ac:spMkLst>
            <pc:docMk/>
            <pc:sldMk cId="3125440697" sldId="263"/>
            <ac:spMk id="9" creationId="{6FC85ABC-37F3-415D-B367-379B92FE1CF5}"/>
          </ac:spMkLst>
        </pc:spChg>
        <pc:spChg chg="add mod">
          <ac:chgData name="Sandra Štambuk" userId="57dc3b68-088a-45de-9236-fd178a7068ed" providerId="ADAL" clId="{CA98B754-F63E-4F74-8FF9-4B1835E6981D}" dt="2021-09-27T16:23:31.504" v="1525" actId="207"/>
          <ac:spMkLst>
            <pc:docMk/>
            <pc:sldMk cId="3125440697" sldId="263"/>
            <ac:spMk id="10" creationId="{356A1AF8-1915-4255-88EE-DA3AE7E354C9}"/>
          </ac:spMkLst>
        </pc:spChg>
        <pc:spChg chg="add mod">
          <ac:chgData name="Sandra Štambuk" userId="57dc3b68-088a-45de-9236-fd178a7068ed" providerId="ADAL" clId="{CA98B754-F63E-4F74-8FF9-4B1835E6981D}" dt="2021-09-27T16:23:51.221" v="1530" actId="20577"/>
          <ac:spMkLst>
            <pc:docMk/>
            <pc:sldMk cId="3125440697" sldId="263"/>
            <ac:spMk id="11" creationId="{C17EBB81-9A26-4809-B98B-BE53D01E69FA}"/>
          </ac:spMkLst>
        </pc:spChg>
        <pc:spChg chg="add mod">
          <ac:chgData name="Sandra Štambuk" userId="57dc3b68-088a-45de-9236-fd178a7068ed" providerId="ADAL" clId="{CA98B754-F63E-4F74-8FF9-4B1835E6981D}" dt="2021-09-27T16:24:05.329" v="1535" actId="20577"/>
          <ac:spMkLst>
            <pc:docMk/>
            <pc:sldMk cId="3125440697" sldId="263"/>
            <ac:spMk id="12" creationId="{4DCBF50A-9545-463E-87D7-3B9DA34C8A3F}"/>
          </ac:spMkLst>
        </pc:spChg>
        <pc:spChg chg="add mod">
          <ac:chgData name="Sandra Štambuk" userId="57dc3b68-088a-45de-9236-fd178a7068ed" providerId="ADAL" clId="{CA98B754-F63E-4F74-8FF9-4B1835E6981D}" dt="2021-09-27T16:24:12.398" v="1540" actId="20577"/>
          <ac:spMkLst>
            <pc:docMk/>
            <pc:sldMk cId="3125440697" sldId="263"/>
            <ac:spMk id="13" creationId="{8E4E96AB-33BD-46F5-B77E-19F5F25D0585}"/>
          </ac:spMkLst>
        </pc:spChg>
        <pc:spChg chg="add mod">
          <ac:chgData name="Sandra Štambuk" userId="57dc3b68-088a-45de-9236-fd178a7068ed" providerId="ADAL" clId="{CA98B754-F63E-4F74-8FF9-4B1835E6981D}" dt="2021-09-27T16:24:16.962" v="1542" actId="1076"/>
          <ac:spMkLst>
            <pc:docMk/>
            <pc:sldMk cId="3125440697" sldId="263"/>
            <ac:spMk id="14" creationId="{228B585E-7E21-4E17-9AF9-5DFF3A4662D2}"/>
          </ac:spMkLst>
        </pc:spChg>
        <pc:spChg chg="add mod">
          <ac:chgData name="Sandra Štambuk" userId="57dc3b68-088a-45de-9236-fd178a7068ed" providerId="ADAL" clId="{CA98B754-F63E-4F74-8FF9-4B1835E6981D}" dt="2021-09-27T16:24:26.181" v="1544" actId="1076"/>
          <ac:spMkLst>
            <pc:docMk/>
            <pc:sldMk cId="3125440697" sldId="263"/>
            <ac:spMk id="15" creationId="{E262ACD6-F61A-4F51-BDB4-A4A1636FB592}"/>
          </ac:spMkLst>
        </pc:spChg>
        <pc:spChg chg="add mod">
          <ac:chgData name="Sandra Štambuk" userId="57dc3b68-088a-45de-9236-fd178a7068ed" providerId="ADAL" clId="{CA98B754-F63E-4F74-8FF9-4B1835E6981D}" dt="2021-09-27T16:24:30.669" v="1546" actId="1076"/>
          <ac:spMkLst>
            <pc:docMk/>
            <pc:sldMk cId="3125440697" sldId="263"/>
            <ac:spMk id="16" creationId="{BDE61AC9-29B2-46F2-BA69-A1E64D697692}"/>
          </ac:spMkLst>
        </pc:spChg>
        <pc:spChg chg="add mod">
          <ac:chgData name="Sandra Štambuk" userId="57dc3b68-088a-45de-9236-fd178a7068ed" providerId="ADAL" clId="{CA98B754-F63E-4F74-8FF9-4B1835E6981D}" dt="2021-09-27T16:24:42.314" v="1550" actId="20577"/>
          <ac:spMkLst>
            <pc:docMk/>
            <pc:sldMk cId="3125440697" sldId="263"/>
            <ac:spMk id="17" creationId="{5F85D2A4-64B3-43D5-980D-10ADCD3D0EB4}"/>
          </ac:spMkLst>
        </pc:spChg>
        <pc:spChg chg="add mod">
          <ac:chgData name="Sandra Štambuk" userId="57dc3b68-088a-45de-9236-fd178a7068ed" providerId="ADAL" clId="{CA98B754-F63E-4F74-8FF9-4B1835E6981D}" dt="2021-09-27T16:24:52.649" v="1556" actId="20577"/>
          <ac:spMkLst>
            <pc:docMk/>
            <pc:sldMk cId="3125440697" sldId="263"/>
            <ac:spMk id="18" creationId="{440BF905-E1A9-4008-BE94-589F23699A8E}"/>
          </ac:spMkLst>
        </pc:spChg>
        <pc:spChg chg="add mod">
          <ac:chgData name="Sandra Štambuk" userId="57dc3b68-088a-45de-9236-fd178a7068ed" providerId="ADAL" clId="{CA98B754-F63E-4F74-8FF9-4B1835E6981D}" dt="2021-09-27T16:25:00.112" v="1561" actId="20577"/>
          <ac:spMkLst>
            <pc:docMk/>
            <pc:sldMk cId="3125440697" sldId="263"/>
            <ac:spMk id="19" creationId="{794BB11F-1E0A-4AEB-AD3B-3B784B76B1FE}"/>
          </ac:spMkLst>
        </pc:spChg>
        <pc:spChg chg="add mod">
          <ac:chgData name="Sandra Štambuk" userId="57dc3b68-088a-45de-9236-fd178a7068ed" providerId="ADAL" clId="{CA98B754-F63E-4F74-8FF9-4B1835E6981D}" dt="2021-09-27T16:25:21.336" v="1568" actId="20577"/>
          <ac:spMkLst>
            <pc:docMk/>
            <pc:sldMk cId="3125440697" sldId="263"/>
            <ac:spMk id="20" creationId="{E58786CB-8B55-4A0D-A7EA-D72E2806ABC1}"/>
          </ac:spMkLst>
        </pc:spChg>
        <pc:spChg chg="add mod">
          <ac:chgData name="Sandra Štambuk" userId="57dc3b68-088a-45de-9236-fd178a7068ed" providerId="ADAL" clId="{CA98B754-F63E-4F74-8FF9-4B1835E6981D}" dt="2021-09-27T16:38:54.049" v="1670" actId="1076"/>
          <ac:spMkLst>
            <pc:docMk/>
            <pc:sldMk cId="3125440697" sldId="263"/>
            <ac:spMk id="24" creationId="{E941ACFB-CCEE-44D7-AB92-1D39BD0603FA}"/>
          </ac:spMkLst>
        </pc:spChg>
        <pc:spChg chg="add mod">
          <ac:chgData name="Sandra Štambuk" userId="57dc3b68-088a-45de-9236-fd178a7068ed" providerId="ADAL" clId="{CA98B754-F63E-4F74-8FF9-4B1835E6981D}" dt="2021-09-27T16:42:01.480" v="1903" actId="20577"/>
          <ac:spMkLst>
            <pc:docMk/>
            <pc:sldMk cId="3125440697" sldId="263"/>
            <ac:spMk id="25" creationId="{1DD8E697-6416-4280-86E7-3F30A4536D26}"/>
          </ac:spMkLst>
        </pc:spChg>
        <pc:spChg chg="add mod">
          <ac:chgData name="Sandra Štambuk" userId="57dc3b68-088a-45de-9236-fd178a7068ed" providerId="ADAL" clId="{CA98B754-F63E-4F74-8FF9-4B1835E6981D}" dt="2021-09-27T16:39:28.532" v="1714" actId="20577"/>
          <ac:spMkLst>
            <pc:docMk/>
            <pc:sldMk cId="3125440697" sldId="263"/>
            <ac:spMk id="26" creationId="{00D35204-100E-4368-9E17-4D5B6C121677}"/>
          </ac:spMkLst>
        </pc:spChg>
        <pc:spChg chg="add mod">
          <ac:chgData name="Sandra Štambuk" userId="57dc3b68-088a-45de-9236-fd178a7068ed" providerId="ADAL" clId="{CA98B754-F63E-4F74-8FF9-4B1835E6981D}" dt="2021-09-27T16:39:55.421" v="1748" actId="20577"/>
          <ac:spMkLst>
            <pc:docMk/>
            <pc:sldMk cId="3125440697" sldId="263"/>
            <ac:spMk id="27" creationId="{79FAE5A0-1807-49D4-9EBA-9B091856AC48}"/>
          </ac:spMkLst>
        </pc:spChg>
        <pc:spChg chg="add mod">
          <ac:chgData name="Sandra Štambuk" userId="57dc3b68-088a-45de-9236-fd178a7068ed" providerId="ADAL" clId="{CA98B754-F63E-4F74-8FF9-4B1835E6981D}" dt="2021-09-27T16:40:14.281" v="1777" actId="20577"/>
          <ac:spMkLst>
            <pc:docMk/>
            <pc:sldMk cId="3125440697" sldId="263"/>
            <ac:spMk id="28" creationId="{616ED6BA-C0A5-4BEA-9ECA-8BDBDCF1637D}"/>
          </ac:spMkLst>
        </pc:spChg>
        <pc:spChg chg="add mod">
          <ac:chgData name="Sandra Štambuk" userId="57dc3b68-088a-45de-9236-fd178a7068ed" providerId="ADAL" clId="{CA98B754-F63E-4F74-8FF9-4B1835E6981D}" dt="2021-09-27T16:40:33.664" v="1808" actId="20577"/>
          <ac:spMkLst>
            <pc:docMk/>
            <pc:sldMk cId="3125440697" sldId="263"/>
            <ac:spMk id="29" creationId="{DB3C860C-23D8-4FC8-9227-8356281F83DA}"/>
          </ac:spMkLst>
        </pc:spChg>
        <pc:spChg chg="add mod">
          <ac:chgData name="Sandra Štambuk" userId="57dc3b68-088a-45de-9236-fd178a7068ed" providerId="ADAL" clId="{CA98B754-F63E-4F74-8FF9-4B1835E6981D}" dt="2021-09-27T16:40:56.529" v="1827" actId="20577"/>
          <ac:spMkLst>
            <pc:docMk/>
            <pc:sldMk cId="3125440697" sldId="263"/>
            <ac:spMk id="30" creationId="{2CD783B1-353F-4CB9-9C5F-ADE764BAAFDB}"/>
          </ac:spMkLst>
        </pc:spChg>
        <pc:spChg chg="add mod">
          <ac:chgData name="Sandra Štambuk" userId="57dc3b68-088a-45de-9236-fd178a7068ed" providerId="ADAL" clId="{CA98B754-F63E-4F74-8FF9-4B1835E6981D}" dt="2021-09-27T16:41:26.780" v="1852" actId="20577"/>
          <ac:spMkLst>
            <pc:docMk/>
            <pc:sldMk cId="3125440697" sldId="263"/>
            <ac:spMk id="31" creationId="{90FDC5ED-AE49-4A32-A58B-9C0A779DF537}"/>
          </ac:spMkLst>
        </pc:spChg>
        <pc:spChg chg="add mod">
          <ac:chgData name="Sandra Štambuk" userId="57dc3b68-088a-45de-9236-fd178a7068ed" providerId="ADAL" clId="{CA98B754-F63E-4F74-8FF9-4B1835E6981D}" dt="2021-09-27T16:41:44.636" v="1874" actId="20577"/>
          <ac:spMkLst>
            <pc:docMk/>
            <pc:sldMk cId="3125440697" sldId="263"/>
            <ac:spMk id="32" creationId="{D6C64C95-0D6F-4029-A4F6-FAE3FD6AF5A8}"/>
          </ac:spMkLst>
        </pc:spChg>
        <pc:spChg chg="add mod">
          <ac:chgData name="Sandra Štambuk" userId="57dc3b68-088a-45de-9236-fd178a7068ed" providerId="ADAL" clId="{CA98B754-F63E-4F74-8FF9-4B1835E6981D}" dt="2021-09-27T16:43:01.817" v="1947" actId="20577"/>
          <ac:spMkLst>
            <pc:docMk/>
            <pc:sldMk cId="3125440697" sldId="263"/>
            <ac:spMk id="33" creationId="{FE0BFFEB-F05C-4FC9-A411-6479C41EDAF3}"/>
          </ac:spMkLst>
        </pc:spChg>
        <pc:spChg chg="add mod">
          <ac:chgData name="Sandra Štambuk" userId="57dc3b68-088a-45de-9236-fd178a7068ed" providerId="ADAL" clId="{CA98B754-F63E-4F74-8FF9-4B1835E6981D}" dt="2021-09-27T16:42:24.472" v="1929" actId="20577"/>
          <ac:spMkLst>
            <pc:docMk/>
            <pc:sldMk cId="3125440697" sldId="263"/>
            <ac:spMk id="34" creationId="{55A5205D-9B0D-497F-BF42-E6B9447D48AE}"/>
          </ac:spMkLst>
        </pc:spChg>
        <pc:picChg chg="add del mod">
          <ac:chgData name="Sandra Štambuk" userId="57dc3b68-088a-45de-9236-fd178a7068ed" providerId="ADAL" clId="{CA98B754-F63E-4F74-8FF9-4B1835E6981D}" dt="2021-09-27T16:21:45.161" v="1481" actId="1076"/>
          <ac:picMkLst>
            <pc:docMk/>
            <pc:sldMk cId="3125440697" sldId="263"/>
            <ac:picMk id="4" creationId="{2A99BAF7-6421-4B47-B842-46A77C80DB07}"/>
          </ac:picMkLst>
        </pc:picChg>
        <pc:picChg chg="del">
          <ac:chgData name="Sandra Štambuk" userId="57dc3b68-088a-45de-9236-fd178a7068ed" providerId="ADAL" clId="{CA98B754-F63E-4F74-8FF9-4B1835E6981D}" dt="2021-09-27T16:21:35.555" v="1472" actId="478"/>
          <ac:picMkLst>
            <pc:docMk/>
            <pc:sldMk cId="3125440697" sldId="263"/>
            <ac:picMk id="5" creationId="{6560D826-CDF6-47EB-90F5-013BC248EE85}"/>
          </ac:picMkLst>
        </pc:picChg>
        <pc:picChg chg="del">
          <ac:chgData name="Sandra Štambuk" userId="57dc3b68-088a-45de-9236-fd178a7068ed" providerId="ADAL" clId="{CA98B754-F63E-4F74-8FF9-4B1835E6981D}" dt="2021-09-27T16:21:44.275" v="1480" actId="478"/>
          <ac:picMkLst>
            <pc:docMk/>
            <pc:sldMk cId="3125440697" sldId="263"/>
            <ac:picMk id="7" creationId="{97E6A1BD-6974-4D0C-89C1-CD5817EB43AD}"/>
          </ac:picMkLst>
        </pc:picChg>
        <pc:picChg chg="add mod modCrop">
          <ac:chgData name="Sandra Štambuk" userId="57dc3b68-088a-45de-9236-fd178a7068ed" providerId="ADAL" clId="{CA98B754-F63E-4F74-8FF9-4B1835E6981D}" dt="2021-09-27T16:25:06.487" v="1564" actId="1076"/>
          <ac:picMkLst>
            <pc:docMk/>
            <pc:sldMk cId="3125440697" sldId="263"/>
            <ac:picMk id="8" creationId="{6B25CBD3-ECA8-4E4A-8C38-DE59526E8C44}"/>
          </ac:picMkLst>
        </pc:picChg>
        <pc:picChg chg="add mod">
          <ac:chgData name="Sandra Štambuk" userId="57dc3b68-088a-45de-9236-fd178a7068ed" providerId="ADAL" clId="{CA98B754-F63E-4F74-8FF9-4B1835E6981D}" dt="2021-09-27T16:36:18.394" v="1622" actId="1076"/>
          <ac:picMkLst>
            <pc:docMk/>
            <pc:sldMk cId="3125440697" sldId="263"/>
            <ac:picMk id="21" creationId="{1B6CA195-7EB7-40A3-9C31-24B32FEDD8F4}"/>
          </ac:picMkLst>
        </pc:picChg>
        <pc:picChg chg="add del mod modCrop">
          <ac:chgData name="Sandra Štambuk" userId="57dc3b68-088a-45de-9236-fd178a7068ed" providerId="ADAL" clId="{CA98B754-F63E-4F74-8FF9-4B1835E6981D}" dt="2021-09-27T16:38:15.991" v="1636" actId="478"/>
          <ac:picMkLst>
            <pc:docMk/>
            <pc:sldMk cId="3125440697" sldId="263"/>
            <ac:picMk id="22" creationId="{05717554-E215-4B94-8586-EACB079F1C69}"/>
          </ac:picMkLst>
        </pc:picChg>
        <pc:picChg chg="add del mod modCrop">
          <ac:chgData name="Sandra Štambuk" userId="57dc3b68-088a-45de-9236-fd178a7068ed" providerId="ADAL" clId="{CA98B754-F63E-4F74-8FF9-4B1835E6981D}" dt="2021-09-27T16:38:16.761" v="1637" actId="478"/>
          <ac:picMkLst>
            <pc:docMk/>
            <pc:sldMk cId="3125440697" sldId="263"/>
            <ac:picMk id="23" creationId="{9037FFCA-1182-4E53-A6F8-7FC7E9705F2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5CD907F-50D2-492E-9642-A52C3DAB5B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E5DA272D-1DDC-4163-9335-CD5B7A6B76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EA82F7DE-AC58-42B7-9634-DF5D688FF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F3407-78B7-4C92-8211-D87E26EA5D3B}" type="datetimeFigureOut">
              <a:rPr lang="hr-HR" smtClean="0"/>
              <a:pPr/>
              <a:t>1.10.2021.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9E7AD303-ADE8-4F1A-B9AE-E206AA6F6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D278357C-E11D-4172-AF8F-31FE3993E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A3C0F-396C-41FA-84D2-A888AC3B94E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235616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2D218B0-B28D-43E8-A7AC-F6E0DB0EB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A8001736-FDA2-4D97-AFDB-EAA08FE80E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E650080D-4252-4CF8-87D3-119EB0228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F3407-78B7-4C92-8211-D87E26EA5D3B}" type="datetimeFigureOut">
              <a:rPr lang="hr-HR" smtClean="0"/>
              <a:pPr/>
              <a:t>1.10.2021.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6F4904B2-69C3-469F-98FD-9D6528404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A882086D-BD38-4DBA-8FF4-F19D4BC4F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A3C0F-396C-41FA-84D2-A888AC3B94E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332805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xmlns="" id="{F615FCAD-6B9E-48E3-9547-4041C172C6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18B506C6-3602-4F66-9788-7B9079A5CF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08EB08B2-3D65-4612-AD1F-839E6B0F5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F3407-78B7-4C92-8211-D87E26EA5D3B}" type="datetimeFigureOut">
              <a:rPr lang="hr-HR" smtClean="0"/>
              <a:pPr/>
              <a:t>1.10.2021.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27BCA5D2-5EFD-4A6F-843D-0F9B0D7C4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56056954-22CB-4065-BFB7-3BFA34C52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A3C0F-396C-41FA-84D2-A888AC3B94E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063741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0CB73CA-2856-4A1C-A459-8FC8F0D53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C30B49C9-244E-456E-A3E6-5E1C2C39CA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46308C95-28A7-4556-9B6F-D72D98E2C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F3407-78B7-4C92-8211-D87E26EA5D3B}" type="datetimeFigureOut">
              <a:rPr lang="hr-HR" smtClean="0"/>
              <a:pPr/>
              <a:t>1.10.2021.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B17556BF-8A84-48E4-A516-743BF632C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E936C879-197F-48F5-8491-4F906AF66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A3C0F-396C-41FA-84D2-A888AC3B94E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925763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AF1D055-08F7-4AB5-83DA-1A51824A6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BF2FAD88-33C9-4A24-AB5D-9717A06BE1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C35FA350-8251-4DB4-AFEB-EF68C7B4D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F3407-78B7-4C92-8211-D87E26EA5D3B}" type="datetimeFigureOut">
              <a:rPr lang="hr-HR" smtClean="0"/>
              <a:pPr/>
              <a:t>1.10.2021.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38E7FF85-5636-4FBD-805C-C0CC42C83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F5AE10C0-54C5-4A45-B889-289728745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A3C0F-396C-41FA-84D2-A888AC3B94E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26513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9BA8E43-5132-4E25-ADB0-513379453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07C9DA6A-DD3A-48E1-9507-4C0FBA5E7A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B2DE52FE-C59F-43A8-99CD-1ADE5980F6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A12F5DE6-BB73-4ACE-9AA6-F5DE0F9E2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F3407-78B7-4C92-8211-D87E26EA5D3B}" type="datetimeFigureOut">
              <a:rPr lang="hr-HR" smtClean="0"/>
              <a:pPr/>
              <a:t>1.10.2021.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855C62E7-AE03-4307-A4EF-0FE3FBD75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5824AE0C-22A8-47CB-96DD-5D2F1B1FB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A3C0F-396C-41FA-84D2-A888AC3B94E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782693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8F62DA2-962B-497D-A3CD-38DD56EA6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1F6605B3-73DE-4222-9486-23C03AC78D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6F2E54FC-44A8-49FA-9ADD-DBF3C08C48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xmlns="" id="{5AC17F85-18D9-4E66-9C5A-E62AE3CDD0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xmlns="" id="{3F6B8BA2-E19E-46AA-89CA-B78F4E9A64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xmlns="" id="{538F3FA0-3300-4DCC-9113-46911DC23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F3407-78B7-4C92-8211-D87E26EA5D3B}" type="datetimeFigureOut">
              <a:rPr lang="hr-HR" smtClean="0"/>
              <a:pPr/>
              <a:t>1.10.2021.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xmlns="" id="{96193C0F-E075-4B1C-AAB6-643C8A75F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xmlns="" id="{DE083D37-71B5-4D43-B5F0-8D441B0BA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A3C0F-396C-41FA-84D2-A888AC3B94E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841077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B9A91A2-F7E3-49DA-A05B-2C36E20D7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xmlns="" id="{0E9D055F-239B-41A0-8563-C2E6267C1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F3407-78B7-4C92-8211-D87E26EA5D3B}" type="datetimeFigureOut">
              <a:rPr lang="hr-HR" smtClean="0"/>
              <a:pPr/>
              <a:t>1.10.2021.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xmlns="" id="{7F30B9B4-195B-4E30-AD6B-8A5017AFA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xmlns="" id="{71D27B73-3B73-4A86-9474-3CF14AC32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A3C0F-396C-41FA-84D2-A888AC3B94E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717348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xmlns="" id="{179CD92B-C881-45AF-993D-FBE11EE3C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F3407-78B7-4C92-8211-D87E26EA5D3B}" type="datetimeFigureOut">
              <a:rPr lang="hr-HR" smtClean="0"/>
              <a:pPr/>
              <a:t>1.10.2021.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xmlns="" id="{7309AD80-C09D-44EB-AC72-B8B0C0D7B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xmlns="" id="{528FA6B5-712E-4498-BDCA-FA5677023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A3C0F-396C-41FA-84D2-A888AC3B94E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97871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0F37AFA-85FB-485E-B383-324246C20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9235D552-BD86-4014-8178-F48D03B16B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5D495FE8-79A2-407A-BFEE-84F79C437F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9BD4F6CD-06A9-4E19-85C9-2A6F77B54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F3407-78B7-4C92-8211-D87E26EA5D3B}" type="datetimeFigureOut">
              <a:rPr lang="hr-HR" smtClean="0"/>
              <a:pPr/>
              <a:t>1.10.2021.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9F0D7BF1-A462-4E31-BBA5-D8E6D82F9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E641FDD9-2769-461A-BA53-B8361369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A3C0F-396C-41FA-84D2-A888AC3B94E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477430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FE674A8-87A7-46A8-AAF9-BB1B867DD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xmlns="" id="{2A6071A6-0AF1-411A-A1C9-2143E0B35A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5D9DE6FC-2876-4DA0-98BF-D52C45B412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825649BB-A28E-47B2-B883-469D1ABF9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F3407-78B7-4C92-8211-D87E26EA5D3B}" type="datetimeFigureOut">
              <a:rPr lang="hr-HR" smtClean="0"/>
              <a:pPr/>
              <a:t>1.10.2021.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4A6AE69A-F96C-4141-AA02-7D873B430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06BEA0D0-54D0-4B60-89A8-2DF322FA2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A3C0F-396C-41FA-84D2-A888AC3B94E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456423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xmlns="" id="{BD185FA6-44F0-449C-BB4B-E9480ABF1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2443BF4C-30A7-4BCF-A4A7-6A0C37B708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EA0316AF-F4E5-413B-A9BC-1865A6796E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4F3407-78B7-4C92-8211-D87E26EA5D3B}" type="datetimeFigureOut">
              <a:rPr lang="hr-HR" smtClean="0"/>
              <a:pPr/>
              <a:t>1.10.2021.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6A251E6B-4A3F-4A12-9935-151730B3A2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340FB6B8-4A8F-44E2-82A5-679F6C70F9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2A3C0F-396C-41FA-84D2-A888AC3B94E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959138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1.wdp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7E86C4D-00E6-4105-AC95-832C019C57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D08E69F0-0593-42DB-9A57-5911CB1BB71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2A99BAF7-6421-4B47-B842-46A77C80DB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6560D826-CDF6-47EB-90F5-013BC248EE8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65898" y="194791"/>
            <a:ext cx="4578493" cy="6468417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xmlns="" id="{261FED4E-371C-4D55-9C6C-075041A5A061}"/>
              </a:ext>
            </a:extLst>
          </p:cNvPr>
          <p:cNvSpPr txBox="1"/>
          <p:nvPr/>
        </p:nvSpPr>
        <p:spPr>
          <a:xfrm>
            <a:off x="6294268" y="1491804"/>
            <a:ext cx="5140171" cy="3016210"/>
          </a:xfrm>
          <a:prstGeom prst="rect">
            <a:avLst/>
          </a:prstGeom>
          <a:solidFill>
            <a:srgbClr val="FFC5FF"/>
          </a:solidFill>
        </p:spPr>
        <p:txBody>
          <a:bodyPr wrap="square" rtlCol="0">
            <a:spAutoFit/>
          </a:bodyPr>
          <a:lstStyle/>
          <a:p>
            <a:r>
              <a:rPr lang="hr-HR" sz="5400" b="1" dirty="0">
                <a:solidFill>
                  <a:srgbClr val="CC00CC"/>
                </a:solidFill>
              </a:rPr>
              <a:t>UNIT 1</a:t>
            </a:r>
          </a:p>
          <a:p>
            <a:r>
              <a:rPr lang="hr-HR" sz="4800" b="1" dirty="0">
                <a:solidFill>
                  <a:srgbClr val="CC00CC"/>
                </a:solidFill>
              </a:rPr>
              <a:t>LESSON 3 </a:t>
            </a:r>
          </a:p>
          <a:p>
            <a:r>
              <a:rPr lang="hr-HR" sz="4800" dirty="0">
                <a:solidFill>
                  <a:srgbClr val="FF66CC"/>
                </a:solidFill>
              </a:rPr>
              <a:t>ALL THAT GLITTERS</a:t>
            </a:r>
          </a:p>
          <a:p>
            <a:r>
              <a:rPr lang="hr-HR" sz="4000" dirty="0" err="1">
                <a:solidFill>
                  <a:srgbClr val="FF66CC"/>
                </a:solidFill>
              </a:rPr>
              <a:t>Part</a:t>
            </a:r>
            <a:r>
              <a:rPr lang="hr-HR" sz="4000" dirty="0">
                <a:solidFill>
                  <a:srgbClr val="FF66CC"/>
                </a:solidFill>
              </a:rPr>
              <a:t> 3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97E6A1BD-6974-4D0C-89C1-CD5817EB43AD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26620" y="4860033"/>
            <a:ext cx="5883150" cy="10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9177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7E86C4D-00E6-4105-AC95-832C019C57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D08E69F0-0593-42DB-9A57-5911CB1BB71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2A99BAF7-6421-4B47-B842-46A77C80DB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1854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xmlns="" id="{D58D6D70-545F-48E7-851C-C6D3F44CF0B2}"/>
              </a:ext>
            </a:extLst>
          </p:cNvPr>
          <p:cNvSpPr txBox="1"/>
          <p:nvPr/>
        </p:nvSpPr>
        <p:spPr>
          <a:xfrm>
            <a:off x="593443" y="1600200"/>
            <a:ext cx="5502557" cy="4204356"/>
          </a:xfrm>
          <a:prstGeom prst="rect">
            <a:avLst/>
          </a:prstGeom>
          <a:solidFill>
            <a:srgbClr val="FFE7FF"/>
          </a:solidFill>
          <a:ln w="38100">
            <a:solidFill>
              <a:srgbClr val="CC00CC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1 Greedy people always ... </a:t>
            </a:r>
            <a:endParaRPr lang="hr-HR" dirty="0"/>
          </a:p>
          <a:p>
            <a:pPr>
              <a:lnSpc>
                <a:spcPct val="150000"/>
              </a:lnSpc>
            </a:pPr>
            <a:r>
              <a:rPr lang="en-US" dirty="0"/>
              <a:t>2 It’s OK/It’s not OK to receive punishment if you … </a:t>
            </a:r>
            <a:endParaRPr lang="hr-HR" dirty="0"/>
          </a:p>
          <a:p>
            <a:pPr>
              <a:lnSpc>
                <a:spcPct val="150000"/>
              </a:lnSpc>
            </a:pPr>
            <a:r>
              <a:rPr lang="en-US" dirty="0"/>
              <a:t>3 We should offer our hospitality to ... </a:t>
            </a:r>
            <a:endParaRPr lang="hr-HR" dirty="0"/>
          </a:p>
          <a:p>
            <a:pPr>
              <a:lnSpc>
                <a:spcPct val="150000"/>
              </a:lnSpc>
            </a:pPr>
            <a:r>
              <a:rPr lang="en-US" dirty="0"/>
              <a:t>4 Wealth is... </a:t>
            </a:r>
            <a:endParaRPr lang="hr-HR" dirty="0"/>
          </a:p>
          <a:p>
            <a:pPr>
              <a:lnSpc>
                <a:spcPct val="150000"/>
              </a:lnSpc>
            </a:pPr>
            <a:r>
              <a:rPr lang="en-US" dirty="0"/>
              <a:t>5 I usually bitterly regret it when ... </a:t>
            </a:r>
            <a:endParaRPr lang="hr-HR" dirty="0"/>
          </a:p>
          <a:p>
            <a:pPr>
              <a:lnSpc>
                <a:spcPct val="150000"/>
              </a:lnSpc>
            </a:pPr>
            <a:r>
              <a:rPr lang="en-US" dirty="0"/>
              <a:t>6 Children should get a reward when ... </a:t>
            </a:r>
            <a:endParaRPr lang="hr-HR" dirty="0"/>
          </a:p>
          <a:p>
            <a:pPr>
              <a:lnSpc>
                <a:spcPct val="150000"/>
              </a:lnSpc>
            </a:pPr>
            <a:r>
              <a:rPr lang="en-US" dirty="0"/>
              <a:t>7 If you’re under a curse, ... </a:t>
            </a:r>
            <a:endParaRPr lang="hr-HR" dirty="0"/>
          </a:p>
          <a:p>
            <a:pPr>
              <a:lnSpc>
                <a:spcPct val="150000"/>
              </a:lnSpc>
            </a:pPr>
            <a:r>
              <a:rPr lang="en-US" dirty="0"/>
              <a:t>8 I always give comfort to ... </a:t>
            </a:r>
            <a:endParaRPr lang="hr-HR" dirty="0"/>
          </a:p>
          <a:p>
            <a:pPr>
              <a:lnSpc>
                <a:spcPct val="150000"/>
              </a:lnSpc>
            </a:pPr>
            <a:r>
              <a:rPr lang="en-US" dirty="0"/>
              <a:t>9 When people feel desperate they often ... </a:t>
            </a:r>
            <a:endParaRPr lang="hr-HR" dirty="0"/>
          </a:p>
          <a:p>
            <a:pPr>
              <a:lnSpc>
                <a:spcPct val="150000"/>
              </a:lnSpc>
            </a:pPr>
            <a:r>
              <a:rPr lang="en-US" dirty="0"/>
              <a:t>10 We should take pity on ..</a:t>
            </a:r>
            <a:endParaRPr lang="hr-HR" dirty="0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xmlns="" id="{A9ED3B74-8F9C-4291-8B42-7C06DC416D49}"/>
              </a:ext>
            </a:extLst>
          </p:cNvPr>
          <p:cNvSpPr txBox="1"/>
          <p:nvPr/>
        </p:nvSpPr>
        <p:spPr>
          <a:xfrm>
            <a:off x="6835649" y="1987984"/>
            <a:ext cx="4594351" cy="1237262"/>
          </a:xfrm>
          <a:prstGeom prst="rect">
            <a:avLst/>
          </a:prstGeom>
          <a:solidFill>
            <a:srgbClr val="FFE7FF"/>
          </a:solidFill>
          <a:ln w="38100">
            <a:solidFill>
              <a:srgbClr val="CC00CC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000"/>
              <a:t>I hate people which have a good sense of humour. </a:t>
            </a:r>
            <a:endParaRPr lang="hr-HR" sz="2000" dirty="0"/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xmlns="" id="{FDC84F49-539D-40D9-8072-AF5730ECFCE1}"/>
              </a:ext>
            </a:extLst>
          </p:cNvPr>
          <p:cNvSpPr txBox="1"/>
          <p:nvPr/>
        </p:nvSpPr>
        <p:spPr>
          <a:xfrm>
            <a:off x="6689443" y="4260685"/>
            <a:ext cx="4594351" cy="1237262"/>
          </a:xfrm>
          <a:prstGeom prst="rect">
            <a:avLst/>
          </a:prstGeom>
          <a:solidFill>
            <a:srgbClr val="FFE7FF"/>
          </a:solidFill>
          <a:ln w="38100">
            <a:solidFill>
              <a:srgbClr val="CC00CC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000" dirty="0"/>
              <a:t>I hate people </a:t>
            </a:r>
            <a:r>
              <a:rPr lang="hr-HR" sz="2000" dirty="0" err="1"/>
              <a:t>who</a:t>
            </a:r>
            <a:r>
              <a:rPr lang="en-US" sz="2000" dirty="0"/>
              <a:t> have a good sense of </a:t>
            </a:r>
            <a:r>
              <a:rPr lang="en-US" sz="2000" dirty="0" err="1"/>
              <a:t>humour</a:t>
            </a:r>
            <a:r>
              <a:rPr lang="en-US" sz="2000" dirty="0"/>
              <a:t>. 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xmlns="" val="1681727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7E86C4D-00E6-4105-AC95-832C019C57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D08E69F0-0593-42DB-9A57-5911CB1BB71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2A99BAF7-6421-4B47-B842-46A77C80DB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39A5DE72-6DB8-4A7B-A2CF-F4C43F051C5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4288" y="1126679"/>
            <a:ext cx="5992844" cy="682297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F3959212-A963-4DEE-867C-7AAD6232CC6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t="4597"/>
          <a:stretch/>
        </p:blipFill>
        <p:spPr>
          <a:xfrm>
            <a:off x="904690" y="2504568"/>
            <a:ext cx="2770665" cy="2527758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xmlns="" id="{91AC8A7E-EE69-4E77-9048-0B6923B07EDF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12412" y="1863159"/>
            <a:ext cx="4305300" cy="4733925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xmlns="" id="{75072E00-993E-41B3-A88F-5A84EEE38130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175" y="5124401"/>
            <a:ext cx="7060062" cy="1373801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653031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7E86C4D-00E6-4105-AC95-832C019C57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D08E69F0-0593-42DB-9A57-5911CB1BB71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2A99BAF7-6421-4B47-B842-46A77C80DB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1854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0540CFC3-BC7C-4B4C-90E1-E05ACC26269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0649" y="2967709"/>
            <a:ext cx="6396290" cy="3360006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xmlns="" id="{FF8F9517-3240-4D01-929A-909D14EDC9BA}"/>
              </a:ext>
            </a:extLst>
          </p:cNvPr>
          <p:cNvSpPr txBox="1"/>
          <p:nvPr/>
        </p:nvSpPr>
        <p:spPr>
          <a:xfrm>
            <a:off x="2468791" y="3366978"/>
            <a:ext cx="9499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99"/>
                </a:solidFill>
              </a:rPr>
              <a:t>athe</a:t>
            </a:r>
            <a:endParaRPr lang="hr-HR" sz="1600" dirty="0">
              <a:solidFill>
                <a:srgbClr val="FF3399"/>
              </a:solidFill>
            </a:endParaRP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xmlns="" id="{1D911F14-1232-4CB2-94AB-196912FAEC05}"/>
              </a:ext>
            </a:extLst>
          </p:cNvPr>
          <p:cNvSpPr txBox="1"/>
          <p:nvPr/>
        </p:nvSpPr>
        <p:spPr>
          <a:xfrm>
            <a:off x="2383944" y="3639047"/>
            <a:ext cx="9499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99"/>
                </a:solidFill>
              </a:rPr>
              <a:t>atyr</a:t>
            </a:r>
            <a:endParaRPr lang="hr-HR" sz="1600" dirty="0">
              <a:solidFill>
                <a:srgbClr val="FF3399"/>
              </a:solidFill>
            </a:endParaRP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xmlns="" id="{A2CFD580-5932-4E33-958C-8C3BB6AB882C}"/>
              </a:ext>
            </a:extLst>
          </p:cNvPr>
          <p:cNvSpPr txBox="1"/>
          <p:nvPr/>
        </p:nvSpPr>
        <p:spPr>
          <a:xfrm>
            <a:off x="1560309" y="3947543"/>
            <a:ext cx="9499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99"/>
                </a:solidFill>
              </a:rPr>
              <a:t>espair</a:t>
            </a:r>
            <a:endParaRPr lang="hr-HR" sz="1600" dirty="0">
              <a:solidFill>
                <a:srgbClr val="FF3399"/>
              </a:solidFill>
            </a:endParaRP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xmlns="" id="{6FB02A42-A6EB-4A55-9F97-E0AF9588530D}"/>
              </a:ext>
            </a:extLst>
          </p:cNvPr>
          <p:cNvSpPr txBox="1"/>
          <p:nvPr/>
        </p:nvSpPr>
        <p:spPr>
          <a:xfrm>
            <a:off x="2322309" y="4194533"/>
            <a:ext cx="9499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99"/>
                </a:solidFill>
              </a:rPr>
              <a:t>ospitality</a:t>
            </a:r>
            <a:endParaRPr lang="hr-HR" sz="1600" dirty="0">
              <a:solidFill>
                <a:srgbClr val="FF3399"/>
              </a:solidFill>
            </a:endParaRP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xmlns="" id="{228B20ED-F07E-4475-907F-164805F139DB}"/>
              </a:ext>
            </a:extLst>
          </p:cNvPr>
          <p:cNvSpPr txBox="1"/>
          <p:nvPr/>
        </p:nvSpPr>
        <p:spPr>
          <a:xfrm>
            <a:off x="2943746" y="4533087"/>
            <a:ext cx="9499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99"/>
                </a:solidFill>
              </a:rPr>
              <a:t>olden</a:t>
            </a:r>
            <a:endParaRPr lang="hr-HR" sz="1600" dirty="0">
              <a:solidFill>
                <a:srgbClr val="FF3399"/>
              </a:solidFill>
            </a:endParaRP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xmlns="" id="{EF9A0715-AEC1-424E-BE3D-3A7C6EB947AE}"/>
              </a:ext>
            </a:extLst>
          </p:cNvPr>
          <p:cNvSpPr txBox="1"/>
          <p:nvPr/>
        </p:nvSpPr>
        <p:spPr>
          <a:xfrm>
            <a:off x="1518881" y="4783147"/>
            <a:ext cx="9499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99"/>
                </a:solidFill>
              </a:rPr>
              <a:t>leased</a:t>
            </a:r>
            <a:endParaRPr lang="hr-HR" sz="1600" dirty="0">
              <a:solidFill>
                <a:srgbClr val="FF3399"/>
              </a:solidFill>
            </a:endParaRP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xmlns="" id="{FC4FEFA3-6726-4576-A295-561349DFEC76}"/>
              </a:ext>
            </a:extLst>
          </p:cNvPr>
          <p:cNvSpPr txBox="1"/>
          <p:nvPr/>
        </p:nvSpPr>
        <p:spPr>
          <a:xfrm>
            <a:off x="2964456" y="5088573"/>
            <a:ext cx="9499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99"/>
                </a:solidFill>
              </a:rPr>
              <a:t>urse</a:t>
            </a:r>
            <a:endParaRPr lang="hr-HR" sz="1600" dirty="0">
              <a:solidFill>
                <a:srgbClr val="FF3399"/>
              </a:solidFill>
            </a:endParaRP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xmlns="" id="{9786847A-05B3-4910-A1C5-742273FA3646}"/>
              </a:ext>
            </a:extLst>
          </p:cNvPr>
          <p:cNvSpPr txBox="1"/>
          <p:nvPr/>
        </p:nvSpPr>
        <p:spPr>
          <a:xfrm>
            <a:off x="2508054" y="5330534"/>
            <a:ext cx="9499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99"/>
                </a:solidFill>
              </a:rPr>
              <a:t>oolish</a:t>
            </a:r>
            <a:endParaRPr lang="hr-HR" sz="1600" dirty="0">
              <a:solidFill>
                <a:srgbClr val="FF3399"/>
              </a:solidFill>
            </a:endParaRP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xmlns="" id="{C415E8F5-0AC8-45BF-9B75-AEB2A20D3DEC}"/>
              </a:ext>
            </a:extLst>
          </p:cNvPr>
          <p:cNvSpPr txBox="1"/>
          <p:nvPr/>
        </p:nvSpPr>
        <p:spPr>
          <a:xfrm>
            <a:off x="4426316" y="5618398"/>
            <a:ext cx="9499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99"/>
                </a:solidFill>
              </a:rPr>
              <a:t>ish</a:t>
            </a:r>
            <a:endParaRPr lang="hr-HR" sz="1600" dirty="0">
              <a:solidFill>
                <a:srgbClr val="FF3399"/>
              </a:solidFill>
            </a:endParaRPr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xmlns="" id="{2023D592-F5B0-414A-8AD1-1DBEBCAAD365}"/>
              </a:ext>
            </a:extLst>
          </p:cNvPr>
          <p:cNvSpPr txBox="1"/>
          <p:nvPr/>
        </p:nvSpPr>
        <p:spPr>
          <a:xfrm>
            <a:off x="4565401" y="5907833"/>
            <a:ext cx="9499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99"/>
                </a:solidFill>
              </a:rPr>
              <a:t>ouch</a:t>
            </a:r>
            <a:endParaRPr lang="hr-HR" sz="1600" dirty="0">
              <a:solidFill>
                <a:srgbClr val="FF3399"/>
              </a:solidFill>
            </a:endParaRPr>
          </a:p>
        </p:txBody>
      </p:sp>
      <p:pic>
        <p:nvPicPr>
          <p:cNvPr id="19" name="Slika 18">
            <a:extLst>
              <a:ext uri="{FF2B5EF4-FFF2-40B4-BE49-F238E27FC236}">
                <a16:creationId xmlns:a16="http://schemas.microsoft.com/office/drawing/2014/main" xmlns="" id="{FAA76E3A-0C22-4F32-956B-2EF08E119A5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07421" y="88422"/>
            <a:ext cx="4489627" cy="6607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96820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7E86C4D-00E6-4105-AC95-832C019C57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D08E69F0-0593-42DB-9A57-5911CB1BB71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2A99BAF7-6421-4B47-B842-46A77C80DB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93BDE834-D9C2-4F2A-B2E0-FF1DB8C0C15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87914" y="1054161"/>
            <a:ext cx="6221288" cy="4763532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xmlns="" id="{1757FB92-CC68-4ADB-85DE-9E6BA4B0BE32}"/>
              </a:ext>
            </a:extLst>
          </p:cNvPr>
          <p:cNvSpPr txBox="1"/>
          <p:nvPr/>
        </p:nvSpPr>
        <p:spPr>
          <a:xfrm>
            <a:off x="5956918" y="2316163"/>
            <a:ext cx="1544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99"/>
                </a:solidFill>
              </a:rPr>
              <a:t>Wealthy</a:t>
            </a:r>
            <a:endParaRPr lang="hr-HR" sz="1600" dirty="0">
              <a:solidFill>
                <a:srgbClr val="FF3399"/>
              </a:solidFill>
            </a:endParaRP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xmlns="" id="{5D2233C7-7C12-4D7A-81AF-C4ADE1E1A373}"/>
              </a:ext>
            </a:extLst>
          </p:cNvPr>
          <p:cNvSpPr txBox="1"/>
          <p:nvPr/>
        </p:nvSpPr>
        <p:spPr>
          <a:xfrm>
            <a:off x="8399757" y="2872868"/>
            <a:ext cx="1544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99"/>
                </a:solidFill>
              </a:rPr>
              <a:t>hospitality</a:t>
            </a:r>
            <a:endParaRPr lang="hr-HR" sz="1600" dirty="0">
              <a:solidFill>
                <a:srgbClr val="FF3399"/>
              </a:solidFill>
            </a:endParaRP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xmlns="" id="{ED6EF14D-B7EE-42B1-8AFE-77856DD6A4CC}"/>
              </a:ext>
            </a:extLst>
          </p:cNvPr>
          <p:cNvSpPr txBox="1"/>
          <p:nvPr/>
        </p:nvSpPr>
        <p:spPr>
          <a:xfrm>
            <a:off x="8160059" y="3489649"/>
            <a:ext cx="1544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99"/>
                </a:solidFill>
              </a:rPr>
              <a:t>happiness</a:t>
            </a:r>
            <a:endParaRPr lang="hr-HR" sz="1600" dirty="0">
              <a:solidFill>
                <a:srgbClr val="FF3399"/>
              </a:solidFill>
            </a:endParaRP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xmlns="" id="{DA1B49DB-B429-46AD-920B-641F247E8E09}"/>
              </a:ext>
            </a:extLst>
          </p:cNvPr>
          <p:cNvSpPr txBox="1"/>
          <p:nvPr/>
        </p:nvSpPr>
        <p:spPr>
          <a:xfrm>
            <a:off x="7112495" y="4091365"/>
            <a:ext cx="1544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99"/>
                </a:solidFill>
              </a:rPr>
              <a:t>reward</a:t>
            </a:r>
            <a:endParaRPr lang="hr-HR" sz="1600" dirty="0">
              <a:solidFill>
                <a:srgbClr val="FF3399"/>
              </a:solidFill>
            </a:endParaRP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xmlns="" id="{79FEE7D5-FE1A-4BD7-B464-4FE31EFEE0BD}"/>
              </a:ext>
            </a:extLst>
          </p:cNvPr>
          <p:cNvSpPr txBox="1"/>
          <p:nvPr/>
        </p:nvSpPr>
        <p:spPr>
          <a:xfrm>
            <a:off x="7272293" y="4453492"/>
            <a:ext cx="1544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99"/>
                </a:solidFill>
              </a:rPr>
              <a:t>wish</a:t>
            </a:r>
            <a:endParaRPr lang="hr-HR" sz="1600" dirty="0">
              <a:solidFill>
                <a:srgbClr val="FF3399"/>
              </a:solidFill>
            </a:endParaRP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xmlns="" id="{AC1F4E16-AC13-4DA6-B129-44F8A9189398}"/>
              </a:ext>
            </a:extLst>
          </p:cNvPr>
          <p:cNvSpPr txBox="1"/>
          <p:nvPr/>
        </p:nvSpPr>
        <p:spPr>
          <a:xfrm>
            <a:off x="6251360" y="4987170"/>
            <a:ext cx="1544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99"/>
                </a:solidFill>
              </a:rPr>
              <a:t>Punishment</a:t>
            </a:r>
            <a:endParaRPr lang="hr-HR" sz="1600" dirty="0">
              <a:solidFill>
                <a:srgbClr val="FF3399"/>
              </a:solidFill>
            </a:endParaRP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xmlns="" id="{02436744-1AC9-41F3-BF4A-AB138ABA68EC}"/>
              </a:ext>
            </a:extLst>
          </p:cNvPr>
          <p:cNvSpPr txBox="1"/>
          <p:nvPr/>
        </p:nvSpPr>
        <p:spPr>
          <a:xfrm>
            <a:off x="7385567" y="5293420"/>
            <a:ext cx="1544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99"/>
                </a:solidFill>
              </a:rPr>
              <a:t>punish</a:t>
            </a:r>
            <a:endParaRPr lang="hr-HR" sz="1600" dirty="0">
              <a:solidFill>
                <a:srgbClr val="FF3399"/>
              </a:solidFill>
            </a:endParaRP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xmlns="" id="{989C5553-5462-48B4-B694-3376C5565E13}"/>
              </a:ext>
            </a:extLst>
          </p:cNvPr>
          <p:cNvSpPr txBox="1"/>
          <p:nvPr/>
        </p:nvSpPr>
        <p:spPr>
          <a:xfrm>
            <a:off x="493374" y="2078034"/>
            <a:ext cx="4594351" cy="621709"/>
          </a:xfrm>
          <a:prstGeom prst="rect">
            <a:avLst/>
          </a:prstGeom>
          <a:solidFill>
            <a:srgbClr val="FFE7FF"/>
          </a:solidFill>
          <a:ln w="38100">
            <a:solidFill>
              <a:srgbClr val="CC00CC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000" dirty="0"/>
              <a:t>King Midas found a satyr in his garden. </a:t>
            </a:r>
            <a:endParaRPr lang="hr-HR" sz="2000" dirty="0"/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xmlns="" id="{CC47397F-9862-4415-8366-6E7A199CAF1A}"/>
              </a:ext>
            </a:extLst>
          </p:cNvPr>
          <p:cNvSpPr txBox="1"/>
          <p:nvPr/>
        </p:nvSpPr>
        <p:spPr>
          <a:xfrm>
            <a:off x="676660" y="3547037"/>
            <a:ext cx="3848963" cy="707886"/>
          </a:xfrm>
          <a:prstGeom prst="rect">
            <a:avLst/>
          </a:prstGeom>
          <a:solidFill>
            <a:srgbClr val="FFE7FF"/>
          </a:solidFill>
          <a:ln w="38100">
            <a:solidFill>
              <a:srgbClr val="CC00CC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/>
              <a:t>Who found a satyr in the garden? </a:t>
            </a:r>
          </a:p>
          <a:p>
            <a:r>
              <a:rPr lang="en-US" sz="2000"/>
              <a:t> Who did he find in his garden? 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xmlns="" val="211706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7E86C4D-00E6-4105-AC95-832C019C57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D08E69F0-0593-42DB-9A57-5911CB1BB71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2A99BAF7-6421-4B47-B842-46A77C80DB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C577EC78-F16E-4B8E-854D-F62782D8EA7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66984" y="286539"/>
            <a:ext cx="3589863" cy="6446847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F76ACE56-9921-43A4-9F1D-4654A0E03B1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b="71197"/>
          <a:stretch/>
        </p:blipFill>
        <p:spPr>
          <a:xfrm>
            <a:off x="321696" y="2081712"/>
            <a:ext cx="3900395" cy="837525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6C43AC2C-7443-484C-890A-EFB84B98EDB7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8056" y="3908870"/>
            <a:ext cx="2821025" cy="2421029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xmlns="" id="{4083780C-EA16-415D-A569-D28012020AD0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61927" y="574167"/>
            <a:ext cx="4725272" cy="985421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xmlns="" id="{0DCC4755-A976-4CA9-9086-9E1F1D593FBE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200853" y="2735443"/>
            <a:ext cx="4387932" cy="3309816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ekstniOkvir 13">
            <a:extLst>
              <a:ext uri="{FF2B5EF4-FFF2-40B4-BE49-F238E27FC236}">
                <a16:creationId xmlns:a16="http://schemas.microsoft.com/office/drawing/2014/main" xmlns="" id="{91E36D68-F824-4E8D-93DF-E423892845F2}"/>
              </a:ext>
            </a:extLst>
          </p:cNvPr>
          <p:cNvSpPr txBox="1"/>
          <p:nvPr/>
        </p:nvSpPr>
        <p:spPr>
          <a:xfrm>
            <a:off x="7664552" y="2730228"/>
            <a:ext cx="520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3399"/>
                </a:solidFill>
              </a:rPr>
              <a:t>A</a:t>
            </a: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xmlns="" id="{C7D6F7F9-7881-4F05-B432-22CAC7E1C536}"/>
              </a:ext>
            </a:extLst>
          </p:cNvPr>
          <p:cNvSpPr txBox="1"/>
          <p:nvPr/>
        </p:nvSpPr>
        <p:spPr>
          <a:xfrm>
            <a:off x="7692791" y="3586580"/>
            <a:ext cx="520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3399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xmlns="" val="271891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7E86C4D-00E6-4105-AC95-832C019C57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D08E69F0-0593-42DB-9A57-5911CB1BB71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2A99BAF7-6421-4B47-B842-46A77C80DB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3854"/>
            <a:ext cx="12192000" cy="6871854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6B25CBD3-ECA8-4E4A-8C38-DE59526E8C4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b="76"/>
          <a:stretch/>
        </p:blipFill>
        <p:spPr>
          <a:xfrm>
            <a:off x="765883" y="1600200"/>
            <a:ext cx="3913195" cy="4059713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kstniOkvir 9">
            <a:extLst>
              <a:ext uri="{FF2B5EF4-FFF2-40B4-BE49-F238E27FC236}">
                <a16:creationId xmlns:a16="http://schemas.microsoft.com/office/drawing/2014/main" xmlns="" id="{356A1AF8-1915-4255-88EE-DA3AE7E354C9}"/>
              </a:ext>
            </a:extLst>
          </p:cNvPr>
          <p:cNvSpPr txBox="1"/>
          <p:nvPr/>
        </p:nvSpPr>
        <p:spPr>
          <a:xfrm>
            <a:off x="1882066" y="1900994"/>
            <a:ext cx="6303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99"/>
                </a:solidFill>
              </a:rPr>
              <a:t>did</a:t>
            </a:r>
            <a:endParaRPr lang="hr-HR" sz="1600" dirty="0">
              <a:solidFill>
                <a:srgbClr val="FF3399"/>
              </a:solidFill>
            </a:endParaRP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xmlns="" id="{C17EBB81-9A26-4809-B98B-BE53D01E69FA}"/>
              </a:ext>
            </a:extLst>
          </p:cNvPr>
          <p:cNvSpPr txBox="1"/>
          <p:nvPr/>
        </p:nvSpPr>
        <p:spPr>
          <a:xfrm>
            <a:off x="1251752" y="2271327"/>
            <a:ext cx="6303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99"/>
                </a:solidFill>
              </a:rPr>
              <a:t>Did</a:t>
            </a:r>
            <a:endParaRPr lang="hr-HR" sz="1600" dirty="0">
              <a:solidFill>
                <a:srgbClr val="FF3399"/>
              </a:solidFill>
            </a:endParaRP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xmlns="" id="{4DCBF50A-9545-463E-87D7-3B9DA34C8A3F}"/>
              </a:ext>
            </a:extLst>
          </p:cNvPr>
          <p:cNvSpPr txBox="1"/>
          <p:nvPr/>
        </p:nvSpPr>
        <p:spPr>
          <a:xfrm>
            <a:off x="1839157" y="2598128"/>
            <a:ext cx="6303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99"/>
                </a:solidFill>
              </a:rPr>
              <a:t>was</a:t>
            </a:r>
            <a:endParaRPr lang="hr-HR" sz="1600" dirty="0">
              <a:solidFill>
                <a:srgbClr val="FF3399"/>
              </a:solidFill>
            </a:endParaRP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xmlns="" id="{8E4E96AB-33BD-46F5-B77E-19F5F25D0585}"/>
              </a:ext>
            </a:extLst>
          </p:cNvPr>
          <p:cNvSpPr txBox="1"/>
          <p:nvPr/>
        </p:nvSpPr>
        <p:spPr>
          <a:xfrm>
            <a:off x="2628803" y="2940280"/>
            <a:ext cx="6303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99"/>
                </a:solidFill>
              </a:rPr>
              <a:t>was</a:t>
            </a:r>
            <a:endParaRPr lang="hr-HR" sz="1600" dirty="0">
              <a:solidFill>
                <a:srgbClr val="FF3399"/>
              </a:solidFill>
            </a:endParaRP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xmlns="" id="{228B585E-7E21-4E17-9AF9-5DFF3A4662D2}"/>
              </a:ext>
            </a:extLst>
          </p:cNvPr>
          <p:cNvSpPr txBox="1"/>
          <p:nvPr/>
        </p:nvSpPr>
        <p:spPr>
          <a:xfrm>
            <a:off x="1834718" y="3295262"/>
            <a:ext cx="6303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99"/>
                </a:solidFill>
              </a:rPr>
              <a:t>did</a:t>
            </a:r>
            <a:endParaRPr lang="hr-HR" sz="1600" dirty="0">
              <a:solidFill>
                <a:srgbClr val="FF3399"/>
              </a:solidFill>
            </a:endParaRP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xmlns="" id="{E262ACD6-F61A-4F51-BDB4-A4A1636FB592}"/>
              </a:ext>
            </a:extLst>
          </p:cNvPr>
          <p:cNvSpPr txBox="1"/>
          <p:nvPr/>
        </p:nvSpPr>
        <p:spPr>
          <a:xfrm>
            <a:off x="1759259" y="3633654"/>
            <a:ext cx="6303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99"/>
                </a:solidFill>
              </a:rPr>
              <a:t>did</a:t>
            </a:r>
            <a:endParaRPr lang="hr-HR" sz="1600" dirty="0">
              <a:solidFill>
                <a:srgbClr val="FF3399"/>
              </a:solidFill>
            </a:endParaRP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xmlns="" id="{BDE61AC9-29B2-46F2-BA69-A1E64D697692}"/>
              </a:ext>
            </a:extLst>
          </p:cNvPr>
          <p:cNvSpPr txBox="1"/>
          <p:nvPr/>
        </p:nvSpPr>
        <p:spPr>
          <a:xfrm>
            <a:off x="1759259" y="3979188"/>
            <a:ext cx="6303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99"/>
                </a:solidFill>
              </a:rPr>
              <a:t>did</a:t>
            </a:r>
            <a:endParaRPr lang="hr-HR" sz="1600" dirty="0">
              <a:solidFill>
                <a:srgbClr val="FF3399"/>
              </a:solidFill>
            </a:endParaRP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xmlns="" id="{5F85D2A4-64B3-43D5-980D-10ADCD3D0EB4}"/>
              </a:ext>
            </a:extLst>
          </p:cNvPr>
          <p:cNvSpPr txBox="1"/>
          <p:nvPr/>
        </p:nvSpPr>
        <p:spPr>
          <a:xfrm>
            <a:off x="1326473" y="4307626"/>
            <a:ext cx="6303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99"/>
                </a:solidFill>
              </a:rPr>
              <a:t>Did</a:t>
            </a:r>
            <a:endParaRPr lang="hr-HR" sz="1600" dirty="0">
              <a:solidFill>
                <a:srgbClr val="FF3399"/>
              </a:solidFill>
            </a:endParaRPr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xmlns="" id="{440BF905-E1A9-4008-BE94-589F23699A8E}"/>
              </a:ext>
            </a:extLst>
          </p:cNvPr>
          <p:cNvSpPr txBox="1"/>
          <p:nvPr/>
        </p:nvSpPr>
        <p:spPr>
          <a:xfrm>
            <a:off x="1773316" y="4636064"/>
            <a:ext cx="6303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99"/>
                </a:solidFill>
              </a:rPr>
              <a:t>were</a:t>
            </a:r>
            <a:endParaRPr lang="hr-HR" sz="1600" dirty="0">
              <a:solidFill>
                <a:srgbClr val="FF3399"/>
              </a:solidFill>
            </a:endParaRPr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xmlns="" id="{794BB11F-1E0A-4AEB-AD3B-3B784B76B1FE}"/>
              </a:ext>
            </a:extLst>
          </p:cNvPr>
          <p:cNvSpPr txBox="1"/>
          <p:nvPr/>
        </p:nvSpPr>
        <p:spPr>
          <a:xfrm>
            <a:off x="1846555" y="5011321"/>
            <a:ext cx="6303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99"/>
                </a:solidFill>
              </a:rPr>
              <a:t>was</a:t>
            </a:r>
            <a:endParaRPr lang="hr-HR" sz="1600" dirty="0">
              <a:solidFill>
                <a:srgbClr val="FF3399"/>
              </a:solidFill>
            </a:endParaRPr>
          </a:p>
        </p:txBody>
      </p:sp>
      <p:sp>
        <p:nvSpPr>
          <p:cNvPr id="20" name="TekstniOkvir 19">
            <a:extLst>
              <a:ext uri="{FF2B5EF4-FFF2-40B4-BE49-F238E27FC236}">
                <a16:creationId xmlns:a16="http://schemas.microsoft.com/office/drawing/2014/main" xmlns="" id="{E58786CB-8B55-4A0D-A7EA-D72E2806ABC1}"/>
              </a:ext>
            </a:extLst>
          </p:cNvPr>
          <p:cNvSpPr txBox="1"/>
          <p:nvPr/>
        </p:nvSpPr>
        <p:spPr>
          <a:xfrm>
            <a:off x="1834718" y="5347696"/>
            <a:ext cx="6303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99"/>
                </a:solidFill>
              </a:rPr>
              <a:t>was</a:t>
            </a:r>
            <a:endParaRPr lang="hr-HR" sz="1600" dirty="0">
              <a:solidFill>
                <a:srgbClr val="FF3399"/>
              </a:solidFill>
            </a:endParaRPr>
          </a:p>
        </p:txBody>
      </p:sp>
      <p:pic>
        <p:nvPicPr>
          <p:cNvPr id="21" name="Slika 20">
            <a:extLst>
              <a:ext uri="{FF2B5EF4-FFF2-40B4-BE49-F238E27FC236}">
                <a16:creationId xmlns:a16="http://schemas.microsoft.com/office/drawing/2014/main" xmlns="" id="{1B6CA195-7EB7-40A3-9C31-24B32FEDD8F4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27360" y="466725"/>
            <a:ext cx="5619750" cy="6086475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4" name="TekstniOkvir 23">
            <a:extLst>
              <a:ext uri="{FF2B5EF4-FFF2-40B4-BE49-F238E27FC236}">
                <a16:creationId xmlns:a16="http://schemas.microsoft.com/office/drawing/2014/main" xmlns="" id="{E941ACFB-CCEE-44D7-AB92-1D39BD0603FA}"/>
              </a:ext>
            </a:extLst>
          </p:cNvPr>
          <p:cNvSpPr txBox="1"/>
          <p:nvPr/>
        </p:nvSpPr>
        <p:spPr>
          <a:xfrm>
            <a:off x="6563691" y="684383"/>
            <a:ext cx="33468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99"/>
                </a:solidFill>
              </a:rPr>
              <a:t>How </a:t>
            </a:r>
            <a:r>
              <a:rPr lang="hr-HR" sz="1600" dirty="0" err="1">
                <a:solidFill>
                  <a:srgbClr val="FF3399"/>
                </a:solidFill>
              </a:rPr>
              <a:t>was</a:t>
            </a:r>
            <a:r>
              <a:rPr lang="hr-HR" sz="1600" dirty="0">
                <a:solidFill>
                  <a:srgbClr val="FF3399"/>
                </a:solidFill>
              </a:rPr>
              <a:t> </a:t>
            </a:r>
            <a:r>
              <a:rPr lang="hr-HR" sz="1600" dirty="0" err="1">
                <a:solidFill>
                  <a:srgbClr val="FF3399"/>
                </a:solidFill>
              </a:rPr>
              <a:t>your</a:t>
            </a:r>
            <a:r>
              <a:rPr lang="hr-HR" sz="1600" dirty="0">
                <a:solidFill>
                  <a:srgbClr val="FF3399"/>
                </a:solidFill>
              </a:rPr>
              <a:t> weekend?</a:t>
            </a:r>
          </a:p>
        </p:txBody>
      </p:sp>
      <p:sp>
        <p:nvSpPr>
          <p:cNvPr id="25" name="TekstniOkvir 24">
            <a:extLst>
              <a:ext uri="{FF2B5EF4-FFF2-40B4-BE49-F238E27FC236}">
                <a16:creationId xmlns:a16="http://schemas.microsoft.com/office/drawing/2014/main" xmlns="" id="{1DD8E697-6416-4280-86E7-3F30A4536D26}"/>
              </a:ext>
            </a:extLst>
          </p:cNvPr>
          <p:cNvSpPr txBox="1"/>
          <p:nvPr/>
        </p:nvSpPr>
        <p:spPr>
          <a:xfrm>
            <a:off x="6513796" y="5206109"/>
            <a:ext cx="33468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99"/>
                </a:solidFill>
              </a:rPr>
              <a:t>Did</a:t>
            </a:r>
            <a:r>
              <a:rPr lang="hr-HR" sz="1600" dirty="0">
                <a:solidFill>
                  <a:srgbClr val="FF3399"/>
                </a:solidFill>
              </a:rPr>
              <a:t> </a:t>
            </a:r>
            <a:r>
              <a:rPr lang="hr-HR" sz="1600" dirty="0" err="1">
                <a:solidFill>
                  <a:srgbClr val="FF3399"/>
                </a:solidFill>
              </a:rPr>
              <a:t>it</a:t>
            </a:r>
            <a:r>
              <a:rPr lang="hr-HR" sz="1600" dirty="0">
                <a:solidFill>
                  <a:srgbClr val="FF3399"/>
                </a:solidFill>
              </a:rPr>
              <a:t> </a:t>
            </a:r>
            <a:r>
              <a:rPr lang="hr-HR" sz="1600" dirty="0" err="1">
                <a:solidFill>
                  <a:srgbClr val="FF3399"/>
                </a:solidFill>
              </a:rPr>
              <a:t>have</a:t>
            </a:r>
            <a:r>
              <a:rPr lang="hr-HR" sz="1600" dirty="0">
                <a:solidFill>
                  <a:srgbClr val="FF3399"/>
                </a:solidFill>
              </a:rPr>
              <a:t> a </a:t>
            </a:r>
            <a:r>
              <a:rPr lang="hr-HR" sz="1600" dirty="0" err="1">
                <a:solidFill>
                  <a:srgbClr val="FF3399"/>
                </a:solidFill>
              </a:rPr>
              <a:t>happy</a:t>
            </a:r>
            <a:r>
              <a:rPr lang="hr-HR" sz="1600" dirty="0">
                <a:solidFill>
                  <a:srgbClr val="FF3399"/>
                </a:solidFill>
              </a:rPr>
              <a:t> </a:t>
            </a:r>
            <a:r>
              <a:rPr lang="hr-HR" sz="1600" dirty="0" err="1">
                <a:solidFill>
                  <a:srgbClr val="FF3399"/>
                </a:solidFill>
              </a:rPr>
              <a:t>ending</a:t>
            </a:r>
            <a:r>
              <a:rPr lang="hr-HR" sz="1600" dirty="0">
                <a:solidFill>
                  <a:srgbClr val="FF3399"/>
                </a:solidFill>
              </a:rPr>
              <a:t>?</a:t>
            </a:r>
          </a:p>
        </p:txBody>
      </p:sp>
      <p:sp>
        <p:nvSpPr>
          <p:cNvPr id="26" name="TekstniOkvir 25">
            <a:extLst>
              <a:ext uri="{FF2B5EF4-FFF2-40B4-BE49-F238E27FC236}">
                <a16:creationId xmlns:a16="http://schemas.microsoft.com/office/drawing/2014/main" xmlns="" id="{00D35204-100E-4368-9E17-4D5B6C121677}"/>
              </a:ext>
            </a:extLst>
          </p:cNvPr>
          <p:cNvSpPr txBox="1"/>
          <p:nvPr/>
        </p:nvSpPr>
        <p:spPr>
          <a:xfrm>
            <a:off x="6563691" y="1613626"/>
            <a:ext cx="33468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99"/>
                </a:solidFill>
              </a:rPr>
              <a:t>Who </a:t>
            </a:r>
            <a:r>
              <a:rPr lang="hr-HR" sz="1600" dirty="0" err="1">
                <a:solidFill>
                  <a:srgbClr val="FF3399"/>
                </a:solidFill>
              </a:rPr>
              <a:t>did</a:t>
            </a:r>
            <a:r>
              <a:rPr lang="hr-HR" sz="1600" dirty="0">
                <a:solidFill>
                  <a:srgbClr val="FF3399"/>
                </a:solidFill>
              </a:rPr>
              <a:t> </a:t>
            </a:r>
            <a:r>
              <a:rPr lang="hr-HR" sz="1600" dirty="0" err="1">
                <a:solidFill>
                  <a:srgbClr val="FF3399"/>
                </a:solidFill>
              </a:rPr>
              <a:t>you</a:t>
            </a:r>
            <a:r>
              <a:rPr lang="hr-HR" sz="1600" dirty="0">
                <a:solidFill>
                  <a:srgbClr val="FF3399"/>
                </a:solidFill>
              </a:rPr>
              <a:t> </a:t>
            </a:r>
            <a:r>
              <a:rPr lang="hr-HR" sz="1600" dirty="0" err="1">
                <a:solidFill>
                  <a:srgbClr val="FF3399"/>
                </a:solidFill>
              </a:rPr>
              <a:t>go</a:t>
            </a:r>
            <a:r>
              <a:rPr lang="hr-HR" sz="1600" dirty="0">
                <a:solidFill>
                  <a:srgbClr val="FF3399"/>
                </a:solidFill>
              </a:rPr>
              <a:t> </a:t>
            </a:r>
            <a:r>
              <a:rPr lang="hr-HR" sz="1600" dirty="0" err="1">
                <a:solidFill>
                  <a:srgbClr val="FF3399"/>
                </a:solidFill>
              </a:rPr>
              <a:t>with</a:t>
            </a:r>
            <a:r>
              <a:rPr lang="hr-HR" sz="1600" dirty="0">
                <a:solidFill>
                  <a:srgbClr val="FF3399"/>
                </a:solidFill>
              </a:rPr>
              <a:t>?</a:t>
            </a:r>
          </a:p>
        </p:txBody>
      </p:sp>
      <p:sp>
        <p:nvSpPr>
          <p:cNvPr id="27" name="TekstniOkvir 26">
            <a:extLst>
              <a:ext uri="{FF2B5EF4-FFF2-40B4-BE49-F238E27FC236}">
                <a16:creationId xmlns:a16="http://schemas.microsoft.com/office/drawing/2014/main" xmlns="" id="{79FAE5A0-1807-49D4-9EBA-9B091856AC48}"/>
              </a:ext>
            </a:extLst>
          </p:cNvPr>
          <p:cNvSpPr txBox="1"/>
          <p:nvPr/>
        </p:nvSpPr>
        <p:spPr>
          <a:xfrm>
            <a:off x="6570858" y="2078256"/>
            <a:ext cx="33468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99"/>
                </a:solidFill>
              </a:rPr>
              <a:t>What</a:t>
            </a:r>
            <a:r>
              <a:rPr lang="hr-HR" sz="1600" dirty="0">
                <a:solidFill>
                  <a:srgbClr val="FF3399"/>
                </a:solidFill>
              </a:rPr>
              <a:t> </a:t>
            </a:r>
            <a:r>
              <a:rPr lang="hr-HR" sz="1600" dirty="0" err="1">
                <a:solidFill>
                  <a:srgbClr val="FF3399"/>
                </a:solidFill>
              </a:rPr>
              <a:t>did</a:t>
            </a:r>
            <a:r>
              <a:rPr lang="hr-HR" sz="1600" dirty="0">
                <a:solidFill>
                  <a:srgbClr val="FF3399"/>
                </a:solidFill>
              </a:rPr>
              <a:t> </a:t>
            </a:r>
            <a:r>
              <a:rPr lang="hr-HR" sz="1600" dirty="0" err="1">
                <a:solidFill>
                  <a:srgbClr val="FF3399"/>
                </a:solidFill>
              </a:rPr>
              <a:t>you</a:t>
            </a:r>
            <a:r>
              <a:rPr lang="hr-HR" sz="1600" dirty="0">
                <a:solidFill>
                  <a:srgbClr val="FF3399"/>
                </a:solidFill>
              </a:rPr>
              <a:t> </a:t>
            </a:r>
            <a:r>
              <a:rPr lang="hr-HR" sz="1600" dirty="0" err="1">
                <a:solidFill>
                  <a:srgbClr val="FF3399"/>
                </a:solidFill>
              </a:rPr>
              <a:t>see</a:t>
            </a:r>
            <a:r>
              <a:rPr lang="hr-HR" sz="1600" dirty="0">
                <a:solidFill>
                  <a:srgbClr val="FF3399"/>
                </a:solidFill>
              </a:rPr>
              <a:t>?</a:t>
            </a:r>
          </a:p>
        </p:txBody>
      </p:sp>
      <p:sp>
        <p:nvSpPr>
          <p:cNvPr id="28" name="TekstniOkvir 27">
            <a:extLst>
              <a:ext uri="{FF2B5EF4-FFF2-40B4-BE49-F238E27FC236}">
                <a16:creationId xmlns:a16="http://schemas.microsoft.com/office/drawing/2014/main" xmlns="" id="{616ED6BA-C0A5-4BEA-9ECA-8BDBDCF1637D}"/>
              </a:ext>
            </a:extLst>
          </p:cNvPr>
          <p:cNvSpPr txBox="1"/>
          <p:nvPr/>
        </p:nvSpPr>
        <p:spPr>
          <a:xfrm>
            <a:off x="7116342" y="2546849"/>
            <a:ext cx="33468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99"/>
                </a:solidFill>
              </a:rPr>
              <a:t>What</a:t>
            </a:r>
            <a:r>
              <a:rPr lang="hr-HR" sz="1600" dirty="0">
                <a:solidFill>
                  <a:srgbClr val="FF3399"/>
                </a:solidFill>
              </a:rPr>
              <a:t> </a:t>
            </a:r>
            <a:r>
              <a:rPr lang="hr-HR" sz="1600" dirty="0" err="1">
                <a:solidFill>
                  <a:srgbClr val="FF3399"/>
                </a:solidFill>
              </a:rPr>
              <a:t>type</a:t>
            </a:r>
            <a:r>
              <a:rPr lang="hr-HR" sz="1600" dirty="0">
                <a:solidFill>
                  <a:srgbClr val="FF3399"/>
                </a:solidFill>
              </a:rPr>
              <a:t> </a:t>
            </a:r>
            <a:r>
              <a:rPr lang="hr-HR" sz="1600" dirty="0" err="1">
                <a:solidFill>
                  <a:srgbClr val="FF3399"/>
                </a:solidFill>
              </a:rPr>
              <a:t>of</a:t>
            </a:r>
            <a:r>
              <a:rPr lang="hr-HR" sz="1600" dirty="0">
                <a:solidFill>
                  <a:srgbClr val="FF3399"/>
                </a:solidFill>
              </a:rPr>
              <a:t> film </a:t>
            </a:r>
            <a:r>
              <a:rPr lang="hr-HR" sz="1600" dirty="0" err="1">
                <a:solidFill>
                  <a:srgbClr val="FF3399"/>
                </a:solidFill>
              </a:rPr>
              <a:t>was</a:t>
            </a:r>
            <a:r>
              <a:rPr lang="hr-HR" sz="1600" dirty="0">
                <a:solidFill>
                  <a:srgbClr val="FF3399"/>
                </a:solidFill>
              </a:rPr>
              <a:t> </a:t>
            </a:r>
            <a:r>
              <a:rPr lang="hr-HR" sz="1600" dirty="0" err="1">
                <a:solidFill>
                  <a:srgbClr val="FF3399"/>
                </a:solidFill>
              </a:rPr>
              <a:t>it</a:t>
            </a:r>
            <a:r>
              <a:rPr lang="hr-HR" sz="1600" dirty="0">
                <a:solidFill>
                  <a:srgbClr val="FF3399"/>
                </a:solidFill>
              </a:rPr>
              <a:t>?</a:t>
            </a:r>
          </a:p>
        </p:txBody>
      </p:sp>
      <p:sp>
        <p:nvSpPr>
          <p:cNvPr id="29" name="TekstniOkvir 28">
            <a:extLst>
              <a:ext uri="{FF2B5EF4-FFF2-40B4-BE49-F238E27FC236}">
                <a16:creationId xmlns:a16="http://schemas.microsoft.com/office/drawing/2014/main" xmlns="" id="{DB3C860C-23D8-4FC8-9227-8356281F83DA}"/>
              </a:ext>
            </a:extLst>
          </p:cNvPr>
          <p:cNvSpPr txBox="1"/>
          <p:nvPr/>
        </p:nvSpPr>
        <p:spPr>
          <a:xfrm>
            <a:off x="7377110" y="2956708"/>
            <a:ext cx="33468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99"/>
                </a:solidFill>
              </a:rPr>
              <a:t>Why</a:t>
            </a:r>
            <a:r>
              <a:rPr lang="hr-HR" sz="1600" dirty="0">
                <a:solidFill>
                  <a:srgbClr val="FF3399"/>
                </a:solidFill>
              </a:rPr>
              <a:t> </a:t>
            </a:r>
            <a:r>
              <a:rPr lang="hr-HR" sz="1600" dirty="0" err="1">
                <a:solidFill>
                  <a:srgbClr val="FF3399"/>
                </a:solidFill>
              </a:rPr>
              <a:t>did</a:t>
            </a:r>
            <a:r>
              <a:rPr lang="hr-HR" sz="1600" dirty="0">
                <a:solidFill>
                  <a:srgbClr val="FF3399"/>
                </a:solidFill>
              </a:rPr>
              <a:t> </a:t>
            </a:r>
            <a:r>
              <a:rPr lang="hr-HR" sz="1600" dirty="0" err="1">
                <a:solidFill>
                  <a:srgbClr val="FF3399"/>
                </a:solidFill>
              </a:rPr>
              <a:t>you</a:t>
            </a:r>
            <a:r>
              <a:rPr lang="hr-HR" sz="1600" dirty="0">
                <a:solidFill>
                  <a:srgbClr val="FF3399"/>
                </a:solidFill>
              </a:rPr>
              <a:t> </a:t>
            </a:r>
            <a:r>
              <a:rPr lang="hr-HR" sz="1600" dirty="0" err="1">
                <a:solidFill>
                  <a:srgbClr val="FF3399"/>
                </a:solidFill>
              </a:rPr>
              <a:t>choose</a:t>
            </a:r>
            <a:r>
              <a:rPr lang="hr-HR" sz="1600" dirty="0">
                <a:solidFill>
                  <a:srgbClr val="FF3399"/>
                </a:solidFill>
              </a:rPr>
              <a:t> </a:t>
            </a:r>
            <a:r>
              <a:rPr lang="hr-HR" sz="1600" dirty="0" err="1">
                <a:solidFill>
                  <a:srgbClr val="FF3399"/>
                </a:solidFill>
              </a:rPr>
              <a:t>this</a:t>
            </a:r>
            <a:r>
              <a:rPr lang="hr-HR" sz="1600" dirty="0">
                <a:solidFill>
                  <a:srgbClr val="FF3399"/>
                </a:solidFill>
              </a:rPr>
              <a:t> film?</a:t>
            </a:r>
          </a:p>
        </p:txBody>
      </p:sp>
      <p:sp>
        <p:nvSpPr>
          <p:cNvPr id="30" name="TekstniOkvir 29">
            <a:extLst>
              <a:ext uri="{FF2B5EF4-FFF2-40B4-BE49-F238E27FC236}">
                <a16:creationId xmlns:a16="http://schemas.microsoft.com/office/drawing/2014/main" xmlns="" id="{2CD783B1-353F-4CB9-9C5F-ADE764BAAFDB}"/>
              </a:ext>
            </a:extLst>
          </p:cNvPr>
          <p:cNvSpPr txBox="1"/>
          <p:nvPr/>
        </p:nvSpPr>
        <p:spPr>
          <a:xfrm>
            <a:off x="8492392" y="3604408"/>
            <a:ext cx="33468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99"/>
                </a:solidFill>
              </a:rPr>
              <a:t>Did</a:t>
            </a:r>
            <a:r>
              <a:rPr lang="hr-HR" sz="1600" dirty="0">
                <a:solidFill>
                  <a:srgbClr val="FF3399"/>
                </a:solidFill>
              </a:rPr>
              <a:t> </a:t>
            </a:r>
            <a:r>
              <a:rPr lang="hr-HR" sz="1600" dirty="0" err="1">
                <a:solidFill>
                  <a:srgbClr val="FF3399"/>
                </a:solidFill>
              </a:rPr>
              <a:t>you</a:t>
            </a:r>
            <a:r>
              <a:rPr lang="hr-HR" sz="1600" dirty="0">
                <a:solidFill>
                  <a:srgbClr val="FF3399"/>
                </a:solidFill>
              </a:rPr>
              <a:t> </a:t>
            </a:r>
            <a:r>
              <a:rPr lang="hr-HR" sz="1600" dirty="0" err="1">
                <a:solidFill>
                  <a:srgbClr val="FF3399"/>
                </a:solidFill>
              </a:rPr>
              <a:t>enjoy</a:t>
            </a:r>
            <a:r>
              <a:rPr lang="hr-HR" sz="1600" dirty="0">
                <a:solidFill>
                  <a:srgbClr val="FF3399"/>
                </a:solidFill>
              </a:rPr>
              <a:t> </a:t>
            </a:r>
            <a:r>
              <a:rPr lang="hr-HR" sz="1600" dirty="0" err="1">
                <a:solidFill>
                  <a:srgbClr val="FF3399"/>
                </a:solidFill>
              </a:rPr>
              <a:t>it</a:t>
            </a:r>
            <a:r>
              <a:rPr lang="hr-HR" sz="1600" dirty="0">
                <a:solidFill>
                  <a:srgbClr val="FF3399"/>
                </a:solidFill>
              </a:rPr>
              <a:t>?</a:t>
            </a:r>
          </a:p>
        </p:txBody>
      </p:sp>
      <p:sp>
        <p:nvSpPr>
          <p:cNvPr id="31" name="TekstniOkvir 30">
            <a:extLst>
              <a:ext uri="{FF2B5EF4-FFF2-40B4-BE49-F238E27FC236}">
                <a16:creationId xmlns:a16="http://schemas.microsoft.com/office/drawing/2014/main" xmlns="" id="{90FDC5ED-AE49-4A32-A58B-9C0A779DF537}"/>
              </a:ext>
            </a:extLst>
          </p:cNvPr>
          <p:cNvSpPr txBox="1"/>
          <p:nvPr/>
        </p:nvSpPr>
        <p:spPr>
          <a:xfrm>
            <a:off x="6563691" y="4235231"/>
            <a:ext cx="33468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99"/>
                </a:solidFill>
              </a:rPr>
              <a:t>Who </a:t>
            </a:r>
            <a:r>
              <a:rPr lang="hr-HR" sz="1600" dirty="0" err="1">
                <a:solidFill>
                  <a:srgbClr val="FF3399"/>
                </a:solidFill>
              </a:rPr>
              <a:t>was</a:t>
            </a:r>
            <a:r>
              <a:rPr lang="hr-HR" sz="1600" dirty="0">
                <a:solidFill>
                  <a:srgbClr val="FF3399"/>
                </a:solidFill>
              </a:rPr>
              <a:t> </a:t>
            </a:r>
            <a:r>
              <a:rPr lang="hr-HR" sz="1600" dirty="0" err="1">
                <a:solidFill>
                  <a:srgbClr val="FF3399"/>
                </a:solidFill>
              </a:rPr>
              <a:t>the</a:t>
            </a:r>
            <a:r>
              <a:rPr lang="hr-HR" sz="1600" dirty="0">
                <a:solidFill>
                  <a:srgbClr val="FF3399"/>
                </a:solidFill>
              </a:rPr>
              <a:t> </a:t>
            </a:r>
            <a:r>
              <a:rPr lang="hr-HR" sz="1600" dirty="0" err="1">
                <a:solidFill>
                  <a:srgbClr val="FF3399"/>
                </a:solidFill>
              </a:rPr>
              <a:t>director</a:t>
            </a:r>
            <a:r>
              <a:rPr lang="hr-HR" sz="1600" dirty="0">
                <a:solidFill>
                  <a:srgbClr val="FF3399"/>
                </a:solidFill>
              </a:rPr>
              <a:t>?</a:t>
            </a:r>
          </a:p>
        </p:txBody>
      </p:sp>
      <p:sp>
        <p:nvSpPr>
          <p:cNvPr id="32" name="TekstniOkvir 31">
            <a:extLst>
              <a:ext uri="{FF2B5EF4-FFF2-40B4-BE49-F238E27FC236}">
                <a16:creationId xmlns:a16="http://schemas.microsoft.com/office/drawing/2014/main" xmlns="" id="{D6C64C95-0D6F-4029-A4F6-FAE3FD6AF5A8}"/>
              </a:ext>
            </a:extLst>
          </p:cNvPr>
          <p:cNvSpPr txBox="1"/>
          <p:nvPr/>
        </p:nvSpPr>
        <p:spPr>
          <a:xfrm>
            <a:off x="6533970" y="4714833"/>
            <a:ext cx="33468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99"/>
                </a:solidFill>
              </a:rPr>
              <a:t>Who </a:t>
            </a:r>
            <a:r>
              <a:rPr lang="hr-HR" sz="1600" dirty="0" err="1">
                <a:solidFill>
                  <a:srgbClr val="FF3399"/>
                </a:solidFill>
              </a:rPr>
              <a:t>were</a:t>
            </a:r>
            <a:r>
              <a:rPr lang="hr-HR" sz="1600" dirty="0">
                <a:solidFill>
                  <a:srgbClr val="FF3399"/>
                </a:solidFill>
              </a:rPr>
              <a:t> </a:t>
            </a:r>
            <a:r>
              <a:rPr lang="hr-HR" sz="1600" dirty="0" err="1">
                <a:solidFill>
                  <a:srgbClr val="FF3399"/>
                </a:solidFill>
              </a:rPr>
              <a:t>the</a:t>
            </a:r>
            <a:r>
              <a:rPr lang="hr-HR" sz="1600" dirty="0">
                <a:solidFill>
                  <a:srgbClr val="FF3399"/>
                </a:solidFill>
              </a:rPr>
              <a:t> </a:t>
            </a:r>
            <a:r>
              <a:rPr lang="hr-HR" sz="1600" dirty="0" err="1">
                <a:solidFill>
                  <a:srgbClr val="FF3399"/>
                </a:solidFill>
              </a:rPr>
              <a:t>actors</a:t>
            </a:r>
            <a:r>
              <a:rPr lang="hr-HR" sz="1600" dirty="0">
                <a:solidFill>
                  <a:srgbClr val="FF3399"/>
                </a:solidFill>
              </a:rPr>
              <a:t>?</a:t>
            </a:r>
          </a:p>
        </p:txBody>
      </p:sp>
      <p:sp>
        <p:nvSpPr>
          <p:cNvPr id="33" name="TekstniOkvir 32">
            <a:extLst>
              <a:ext uri="{FF2B5EF4-FFF2-40B4-BE49-F238E27FC236}">
                <a16:creationId xmlns:a16="http://schemas.microsoft.com/office/drawing/2014/main" xmlns="" id="{FE0BFFEB-F05C-4FC9-A411-6479C41EDAF3}"/>
              </a:ext>
            </a:extLst>
          </p:cNvPr>
          <p:cNvSpPr txBox="1"/>
          <p:nvPr/>
        </p:nvSpPr>
        <p:spPr>
          <a:xfrm>
            <a:off x="6513796" y="1148996"/>
            <a:ext cx="33468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99"/>
                </a:solidFill>
              </a:rPr>
              <a:t>What</a:t>
            </a:r>
            <a:r>
              <a:rPr lang="hr-HR" sz="1600" dirty="0">
                <a:solidFill>
                  <a:srgbClr val="FF3399"/>
                </a:solidFill>
              </a:rPr>
              <a:t> </a:t>
            </a:r>
            <a:r>
              <a:rPr lang="hr-HR" sz="1600" dirty="0" err="1">
                <a:solidFill>
                  <a:srgbClr val="FF3399"/>
                </a:solidFill>
              </a:rPr>
              <a:t>did</a:t>
            </a:r>
            <a:r>
              <a:rPr lang="hr-HR" sz="1600" dirty="0">
                <a:solidFill>
                  <a:srgbClr val="FF3399"/>
                </a:solidFill>
              </a:rPr>
              <a:t> </a:t>
            </a:r>
            <a:r>
              <a:rPr lang="hr-HR" sz="1600" dirty="0" err="1">
                <a:solidFill>
                  <a:srgbClr val="FF3399"/>
                </a:solidFill>
              </a:rPr>
              <a:t>you</a:t>
            </a:r>
            <a:r>
              <a:rPr lang="hr-HR" sz="1600" dirty="0">
                <a:solidFill>
                  <a:srgbClr val="FF3399"/>
                </a:solidFill>
              </a:rPr>
              <a:t> do?</a:t>
            </a:r>
          </a:p>
        </p:txBody>
      </p:sp>
      <p:sp>
        <p:nvSpPr>
          <p:cNvPr id="34" name="TekstniOkvir 33">
            <a:extLst>
              <a:ext uri="{FF2B5EF4-FFF2-40B4-BE49-F238E27FC236}">
                <a16:creationId xmlns:a16="http://schemas.microsoft.com/office/drawing/2014/main" xmlns="" id="{55A5205D-9B0D-497F-BF42-E6B9447D48AE}"/>
              </a:ext>
            </a:extLst>
          </p:cNvPr>
          <p:cNvSpPr txBox="1"/>
          <p:nvPr/>
        </p:nvSpPr>
        <p:spPr>
          <a:xfrm>
            <a:off x="6513796" y="5865795"/>
            <a:ext cx="33468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99"/>
                </a:solidFill>
              </a:rPr>
              <a:t>What</a:t>
            </a:r>
            <a:r>
              <a:rPr lang="hr-HR" sz="1600" dirty="0">
                <a:solidFill>
                  <a:srgbClr val="FF3399"/>
                </a:solidFill>
              </a:rPr>
              <a:t> </a:t>
            </a:r>
            <a:r>
              <a:rPr lang="hr-HR" sz="1600" dirty="0" err="1">
                <a:solidFill>
                  <a:srgbClr val="FF3399"/>
                </a:solidFill>
              </a:rPr>
              <a:t>was</a:t>
            </a:r>
            <a:r>
              <a:rPr lang="hr-HR" sz="1600" dirty="0">
                <a:solidFill>
                  <a:srgbClr val="FF3399"/>
                </a:solidFill>
              </a:rPr>
              <a:t> </a:t>
            </a:r>
            <a:r>
              <a:rPr lang="hr-HR" sz="1600" dirty="0" err="1">
                <a:solidFill>
                  <a:srgbClr val="FF3399"/>
                </a:solidFill>
              </a:rPr>
              <a:t>the</a:t>
            </a:r>
            <a:r>
              <a:rPr lang="hr-HR" sz="1600" dirty="0">
                <a:solidFill>
                  <a:srgbClr val="FF3399"/>
                </a:solidFill>
              </a:rPr>
              <a:t> </a:t>
            </a:r>
            <a:r>
              <a:rPr lang="hr-HR" sz="1600" dirty="0" err="1">
                <a:solidFill>
                  <a:srgbClr val="FF3399"/>
                </a:solidFill>
              </a:rPr>
              <a:t>main</a:t>
            </a:r>
            <a:r>
              <a:rPr lang="hr-HR" sz="1600" dirty="0">
                <a:solidFill>
                  <a:srgbClr val="FF3399"/>
                </a:solidFill>
              </a:rPr>
              <a:t> story?</a:t>
            </a:r>
          </a:p>
        </p:txBody>
      </p:sp>
    </p:spTree>
    <p:extLst>
      <p:ext uri="{BB962C8B-B14F-4D97-AF65-F5344CB8AC3E}">
        <p14:creationId xmlns:p14="http://schemas.microsoft.com/office/powerpoint/2010/main" xmlns="" val="3125440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224</Words>
  <Application>Microsoft Office PowerPoint</Application>
  <PresentationFormat>Custom</PresentationFormat>
  <Paragraphs>60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Tema sustava Office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Sandra Štambuk</dc:creator>
  <cp:lastModifiedBy>sk-kivanjek</cp:lastModifiedBy>
  <cp:revision>10</cp:revision>
  <dcterms:created xsi:type="dcterms:W3CDTF">2021-09-27T15:33:11Z</dcterms:created>
  <dcterms:modified xsi:type="dcterms:W3CDTF">2021-10-01T06:56:31Z</dcterms:modified>
</cp:coreProperties>
</file>